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4"/>
    <p:sldMasterId id="2147483707" r:id="rId5"/>
    <p:sldMasterId id="2147483742" r:id="rId6"/>
  </p:sldMasterIdLst>
  <p:notesMasterIdLst>
    <p:notesMasterId r:id="rId15"/>
  </p:notesMasterIdLst>
  <p:handoutMasterIdLst>
    <p:handoutMasterId r:id="rId16"/>
  </p:handoutMasterIdLst>
  <p:sldIdLst>
    <p:sldId id="7723" r:id="rId7"/>
    <p:sldId id="257" r:id="rId8"/>
    <p:sldId id="7761" r:id="rId9"/>
    <p:sldId id="7768" r:id="rId10"/>
    <p:sldId id="7762" r:id="rId11"/>
    <p:sldId id="7766" r:id="rId12"/>
    <p:sldId id="7767" r:id="rId13"/>
    <p:sldId id="7763" r:id="rId14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an Meberg" initials="SM" lastIdx="1" clrIdx="0">
    <p:extLst>
      <p:ext uri="{19B8F6BF-5375-455C-9EA6-DF929625EA0E}">
        <p15:presenceInfo xmlns:p15="http://schemas.microsoft.com/office/powerpoint/2012/main" userId="Sean Me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80"/>
    <a:srgbClr val="FFFF00"/>
    <a:srgbClr val="E8E718"/>
    <a:srgbClr val="008000"/>
    <a:srgbClr val="ECECE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86A1A3-8BA1-47BB-862F-953781F9A921}" v="34" dt="2024-10-09T03:50:09.3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2214" y="4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23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yatt, Jacob E CDT 2025" userId="8b9d417a-8c46-4136-87d3-9b6e2d7ca5cb" providerId="ADAL" clId="{B086A1A3-8BA1-47BB-862F-953781F9A921}"/>
    <pc:docChg chg="undo custSel addSld delSld modSld modMainMaster modNotesMaster">
      <pc:chgData name="Hyatt, Jacob E CDT 2025" userId="8b9d417a-8c46-4136-87d3-9b6e2d7ca5cb" providerId="ADAL" clId="{B086A1A3-8BA1-47BB-862F-953781F9A921}" dt="2024-10-09T12:51:54.106" v="1037" actId="47"/>
      <pc:docMkLst>
        <pc:docMk/>
      </pc:docMkLst>
      <pc:sldChg chg="addSp delSp modSp mod">
        <pc:chgData name="Hyatt, Jacob E CDT 2025" userId="8b9d417a-8c46-4136-87d3-9b6e2d7ca5cb" providerId="ADAL" clId="{B086A1A3-8BA1-47BB-862F-953781F9A921}" dt="2024-10-09T03:18:39.940" v="277" actId="1076"/>
        <pc:sldMkLst>
          <pc:docMk/>
          <pc:sldMk cId="2647600903" sldId="257"/>
        </pc:sldMkLst>
        <pc:spChg chg="mod">
          <ac:chgData name="Hyatt, Jacob E CDT 2025" userId="8b9d417a-8c46-4136-87d3-9b6e2d7ca5cb" providerId="ADAL" clId="{B086A1A3-8BA1-47BB-862F-953781F9A921}" dt="2024-10-09T03:18:39.940" v="277" actId="1076"/>
          <ac:spMkLst>
            <pc:docMk/>
            <pc:sldMk cId="2647600903" sldId="257"/>
            <ac:spMk id="2" creationId="{3FED1D4D-C271-4219-97BB-FB6D9686BC18}"/>
          </ac:spMkLst>
        </pc:spChg>
        <pc:spChg chg="mod">
          <ac:chgData name="Hyatt, Jacob E CDT 2025" userId="8b9d417a-8c46-4136-87d3-9b6e2d7ca5cb" providerId="ADAL" clId="{B086A1A3-8BA1-47BB-862F-953781F9A921}" dt="2024-10-09T03:16:56.400" v="203" actId="20577"/>
          <ac:spMkLst>
            <pc:docMk/>
            <pc:sldMk cId="2647600903" sldId="257"/>
            <ac:spMk id="3" creationId="{2C6EABEE-0737-4272-9467-7BC5C0813DCE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647600903" sldId="257"/>
            <ac:spMk id="18" creationId="{9A8915DA-3B68-4AD0-8E08-EFC53EE310B3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647600903" sldId="257"/>
            <ac:spMk id="20" creationId="{950C2F1C-F1C1-4DE4-8801-E07FEFDC1743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647600903" sldId="257"/>
            <ac:spMk id="21" creationId="{42B7B002-D5F7-4EAB-8BC3-60635C89B58D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647600903" sldId="257"/>
            <ac:spMk id="22" creationId="{28AC5FA3-86E2-4DD9-80DA-3283E46097BE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647600903" sldId="257"/>
            <ac:spMk id="23" creationId="{B97F6C8A-97F8-4C7B-8D1B-E11CC64DE999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647600903" sldId="257"/>
            <ac:spMk id="24" creationId="{91D66F53-0602-4436-9C03-7ADE590BE925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647600903" sldId="257"/>
            <ac:spMk id="25" creationId="{F80FC4AA-AA0C-4130-8F1A-301C85FD6E59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647600903" sldId="257"/>
            <ac:spMk id="26" creationId="{467A0BF9-4A6A-4459-9176-AB063EA70103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647600903" sldId="257"/>
            <ac:spMk id="27" creationId="{08C6C6A1-6E1D-4CCF-AEC5-CD5C58D4980A}"/>
          </ac:spMkLst>
        </pc:spChg>
        <pc:grpChg chg="del mod">
          <ac:chgData name="Hyatt, Jacob E CDT 2025" userId="8b9d417a-8c46-4136-87d3-9b6e2d7ca5cb" providerId="ADAL" clId="{B086A1A3-8BA1-47BB-862F-953781F9A921}" dt="2024-10-09T03:16:59.042" v="204" actId="478"/>
          <ac:grpSpMkLst>
            <pc:docMk/>
            <pc:sldMk cId="2647600903" sldId="257"/>
            <ac:grpSpMk id="16" creationId="{97019365-2FD2-48C5-8E57-F749C8BE75FD}"/>
          </ac:grpSpMkLst>
        </pc:grpChg>
        <pc:picChg chg="add mod">
          <ac:chgData name="Hyatt, Jacob E CDT 2025" userId="8b9d417a-8c46-4136-87d3-9b6e2d7ca5cb" providerId="ADAL" clId="{B086A1A3-8BA1-47BB-862F-953781F9A921}" dt="2024-10-09T03:17:55.982" v="207" actId="1076"/>
          <ac:picMkLst>
            <pc:docMk/>
            <pc:sldMk cId="2647600903" sldId="257"/>
            <ac:picMk id="4" creationId="{563F6B63-53A1-D533-DF26-C02FE4DA7C81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2647600903" sldId="257"/>
            <ac:picMk id="17" creationId="{9E00C3DF-8AC2-4D6B-B33C-AE615B8CCC89}"/>
          </ac:picMkLst>
        </pc:picChg>
        <pc:cxnChg chg="mod">
          <ac:chgData name="Hyatt, Jacob E CDT 2025" userId="8b9d417a-8c46-4136-87d3-9b6e2d7ca5cb" providerId="ADAL" clId="{B086A1A3-8BA1-47BB-862F-953781F9A921}" dt="2024-10-09T03:09:57.355" v="8"/>
          <ac:cxnSpMkLst>
            <pc:docMk/>
            <pc:sldMk cId="2647600903" sldId="257"/>
            <ac:cxnSpMk id="19" creationId="{C11EBCE1-C905-4D71-AADB-6D56D2C88351}"/>
          </ac:cxnSpMkLst>
        </pc:cxnChg>
      </pc:sldChg>
      <pc:sldChg chg="modSp del">
        <pc:chgData name="Hyatt, Jacob E CDT 2025" userId="8b9d417a-8c46-4136-87d3-9b6e2d7ca5cb" providerId="ADAL" clId="{B086A1A3-8BA1-47BB-862F-953781F9A921}" dt="2024-10-09T03:15:07.622" v="52" actId="47"/>
        <pc:sldMkLst>
          <pc:docMk/>
          <pc:sldMk cId="3759840225" sldId="258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3759840225" sldId="258"/>
            <ac:spMk id="2" creationId="{8BF42FE6-547F-483A-A2A2-14776B20B8C5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759840225" sldId="258"/>
            <ac:spMk id="10" creationId="{A8D80156-832C-4A1F-F03B-4D92E8B22005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759840225" sldId="258"/>
            <ac:spMk id="11" creationId="{F8F33064-2C52-5527-B0B7-3EAFE1A1293F}"/>
          </ac:spMkLst>
        </pc:spChg>
        <pc:grpChg chg="mod">
          <ac:chgData name="Hyatt, Jacob E CDT 2025" userId="8b9d417a-8c46-4136-87d3-9b6e2d7ca5cb" providerId="ADAL" clId="{B086A1A3-8BA1-47BB-862F-953781F9A921}" dt="2024-10-09T03:09:57.355" v="8"/>
          <ac:grpSpMkLst>
            <pc:docMk/>
            <pc:sldMk cId="3759840225" sldId="258"/>
            <ac:grpSpMk id="9" creationId="{028F6FCD-0DF7-E3B2-602E-691FC1E995EE}"/>
          </ac:grpSpMkLst>
        </pc:gr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3759840225" sldId="258"/>
            <ac:picMk id="12" creationId="{1B5C78A1-E854-E337-838D-F0D47F7A47BB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3759840225" sldId="258"/>
            <ac:picMk id="13" creationId="{B1AF46C4-D618-B08F-1DA4-2CA650957AA0}"/>
          </ac:picMkLst>
        </pc:picChg>
      </pc:sldChg>
      <pc:sldChg chg="modSp del">
        <pc:chgData name="Hyatt, Jacob E CDT 2025" userId="8b9d417a-8c46-4136-87d3-9b6e2d7ca5cb" providerId="ADAL" clId="{B086A1A3-8BA1-47BB-862F-953781F9A921}" dt="2024-10-09T03:15:12.222" v="55" actId="47"/>
        <pc:sldMkLst>
          <pc:docMk/>
          <pc:sldMk cId="2840696604" sldId="259"/>
        </pc:sldMkLst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840696604" sldId="259"/>
            <ac:spMk id="2" creationId="{5A83325E-CDBC-4480-8F1B-EC36E71ADCCB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2840696604" sldId="259"/>
            <ac:picMk id="5" creationId="{04B7C125-C6F3-4327-BF6B-A4F1EC025953}"/>
          </ac:picMkLst>
        </pc:picChg>
      </pc:sldChg>
      <pc:sldChg chg="addSp modSp mod modNotes">
        <pc:chgData name="Hyatt, Jacob E CDT 2025" userId="8b9d417a-8c46-4136-87d3-9b6e2d7ca5cb" providerId="ADAL" clId="{B086A1A3-8BA1-47BB-862F-953781F9A921}" dt="2024-10-09T03:45:57.698" v="930" actId="1076"/>
        <pc:sldMkLst>
          <pc:docMk/>
          <pc:sldMk cId="3202537126" sldId="7723"/>
        </pc:sldMkLst>
        <pc:spChg chg="mod">
          <ac:chgData name="Hyatt, Jacob E CDT 2025" userId="8b9d417a-8c46-4136-87d3-9b6e2d7ca5cb" providerId="ADAL" clId="{B086A1A3-8BA1-47BB-862F-953781F9A921}" dt="2024-10-09T03:45:46.243" v="927" actId="1076"/>
          <ac:spMkLst>
            <pc:docMk/>
            <pc:sldMk cId="3202537126" sldId="7723"/>
            <ac:spMk id="2" creationId="{A5F52382-FF14-4D6A-B5E2-B6E83E1CD7B7}"/>
          </ac:spMkLst>
        </pc:spChg>
        <pc:spChg chg="add mod">
          <ac:chgData name="Hyatt, Jacob E CDT 2025" userId="8b9d417a-8c46-4136-87d3-9b6e2d7ca5cb" providerId="ADAL" clId="{B086A1A3-8BA1-47BB-862F-953781F9A921}" dt="2024-10-09T03:45:50.640" v="928" actId="1076"/>
          <ac:spMkLst>
            <pc:docMk/>
            <pc:sldMk cId="3202537126" sldId="7723"/>
            <ac:spMk id="5" creationId="{79D58E38-CA40-8011-CC7B-D110CA6683E9}"/>
          </ac:spMkLst>
        </pc:spChg>
        <pc:picChg chg="add mod">
          <ac:chgData name="Hyatt, Jacob E CDT 2025" userId="8b9d417a-8c46-4136-87d3-9b6e2d7ca5cb" providerId="ADAL" clId="{B086A1A3-8BA1-47BB-862F-953781F9A921}" dt="2024-10-09T03:45:57.698" v="930" actId="1076"/>
          <ac:picMkLst>
            <pc:docMk/>
            <pc:sldMk cId="3202537126" sldId="7723"/>
            <ac:picMk id="4" creationId="{A83CE527-CD47-52C6-0C4F-1286ACF30BA1}"/>
          </ac:picMkLst>
        </pc:picChg>
      </pc:sldChg>
      <pc:sldChg chg="modSp del modNotes">
        <pc:chgData name="Hyatt, Jacob E CDT 2025" userId="8b9d417a-8c46-4136-87d3-9b6e2d7ca5cb" providerId="ADAL" clId="{B086A1A3-8BA1-47BB-862F-953781F9A921}" dt="2024-10-09T03:15:30.289" v="66" actId="47"/>
        <pc:sldMkLst>
          <pc:docMk/>
          <pc:sldMk cId="1306736688" sldId="7727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1306736688" sldId="7727"/>
            <ac:spMk id="4" creationId="{81E1ECCB-583A-4EE6-8022-3F7894C2AF66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1306736688" sldId="7727"/>
            <ac:spMk id="5" creationId="{A6C0D51F-6191-4086-A2EA-A770FC57A3E0}"/>
          </ac:spMkLst>
        </pc:spChg>
      </pc:sldChg>
      <pc:sldChg chg="modSp del modNotes">
        <pc:chgData name="Hyatt, Jacob E CDT 2025" userId="8b9d417a-8c46-4136-87d3-9b6e2d7ca5cb" providerId="ADAL" clId="{B086A1A3-8BA1-47BB-862F-953781F9A921}" dt="2024-10-09T03:15:13.622" v="56" actId="47"/>
        <pc:sldMkLst>
          <pc:docMk/>
          <pc:sldMk cId="2964195817" sldId="7730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2964195817" sldId="7730"/>
            <ac:spMk id="2" creationId="{A6AA99D8-D2AB-8524-52E5-3916670AA384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964195817" sldId="7730"/>
            <ac:spMk id="3" creationId="{BD82ECA8-277D-4154-3251-C825B8DA9302}"/>
          </ac:spMkLst>
        </pc:spChg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2964195817" sldId="7730"/>
            <ac:spMk id="4" creationId="{DDBA71C3-FBBE-6884-530A-2A534E9C8D59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964195817" sldId="7730"/>
            <ac:spMk id="8" creationId="{A393BD87-8A5B-26B4-8047-9DFC692E6237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964195817" sldId="7730"/>
            <ac:spMk id="9" creationId="{FEBE1D6B-D8E1-FD50-9134-47FBAEB397CC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2964195817" sldId="7730"/>
            <ac:picMk id="5" creationId="{0333BF05-AFDF-2E14-A917-B5F54EB1262A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2964195817" sldId="7730"/>
            <ac:picMk id="14" creationId="{BD237AA0-3B38-5E06-66C1-6342763EBB03}"/>
          </ac:picMkLst>
        </pc:picChg>
      </pc:sldChg>
      <pc:sldChg chg="modSp del">
        <pc:chgData name="Hyatt, Jacob E CDT 2025" userId="8b9d417a-8c46-4136-87d3-9b6e2d7ca5cb" providerId="ADAL" clId="{B086A1A3-8BA1-47BB-862F-953781F9A921}" dt="2024-10-09T03:15:09.003" v="53" actId="47"/>
        <pc:sldMkLst>
          <pc:docMk/>
          <pc:sldMk cId="160123795" sldId="7739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160123795" sldId="7739"/>
            <ac:spMk id="2" creationId="{091EC4D2-8C85-D949-9BCF-FD0B9C5B50A2}"/>
          </ac:spMkLst>
        </pc:spChg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160123795" sldId="7739"/>
            <ac:spMk id="4" creationId="{4D47A96E-2B74-B66F-FA3C-8CB5B48A7252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160123795" sldId="7739"/>
            <ac:picMk id="5" creationId="{A6538ACE-C4F9-0870-DE42-C3D7235E0884}"/>
          </ac:picMkLst>
        </pc:picChg>
      </pc:sldChg>
      <pc:sldChg chg="modSp del">
        <pc:chgData name="Hyatt, Jacob E CDT 2025" userId="8b9d417a-8c46-4136-87d3-9b6e2d7ca5cb" providerId="ADAL" clId="{B086A1A3-8BA1-47BB-862F-953781F9A921}" dt="2024-10-09T03:15:31.148" v="67" actId="47"/>
        <pc:sldMkLst>
          <pc:docMk/>
          <pc:sldMk cId="1063277793" sldId="7740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1063277793" sldId="7740"/>
            <ac:spMk id="2" creationId="{C04C9502-2783-BDF4-F41A-0CE44C1DAD7F}"/>
          </ac:spMkLst>
        </pc:spChg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1063277793" sldId="7740"/>
            <ac:spMk id="4" creationId="{42F6EC56-356A-174F-959E-859667F821D6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1063277793" sldId="7740"/>
            <ac:spMk id="12" creationId="{0A949F66-9604-B712-4287-33D565B85E0D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1063277793" sldId="7740"/>
            <ac:spMk id="14" creationId="{F48F71B8-F4B7-813C-415B-6505697EAAF3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1063277793" sldId="7740"/>
            <ac:picMk id="7" creationId="{22625685-31D7-B245-419B-240D2FA4FD52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1063277793" sldId="7740"/>
            <ac:picMk id="8" creationId="{B148B73F-6165-E472-28C0-18EB7E8537DE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1063277793" sldId="7740"/>
            <ac:picMk id="11" creationId="{0BBAB576-9C37-F926-A518-6DB594E10FE4}"/>
          </ac:picMkLst>
        </pc:picChg>
      </pc:sldChg>
      <pc:sldChg chg="modSp del modNotes">
        <pc:chgData name="Hyatt, Jacob E CDT 2025" userId="8b9d417a-8c46-4136-87d3-9b6e2d7ca5cb" providerId="ADAL" clId="{B086A1A3-8BA1-47BB-862F-953781F9A921}" dt="2024-10-09T03:15:23.484" v="64" actId="47"/>
        <pc:sldMkLst>
          <pc:docMk/>
          <pc:sldMk cId="3885538156" sldId="7742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3885538156" sldId="7742"/>
            <ac:spMk id="2" creationId="{A86ECB6B-AE0B-4FA8-50AE-906010E960E7}"/>
          </ac:spMkLst>
        </pc:spChg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3885538156" sldId="7742"/>
            <ac:spMk id="4" creationId="{CDCC4397-C309-BE53-79B9-C61F204699E5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885538156" sldId="7742"/>
            <ac:spMk id="8" creationId="{CF2F68D6-5FB9-5F8C-9F1A-12FC63C3DEF5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885538156" sldId="7742"/>
            <ac:spMk id="9" creationId="{535A24EC-9982-1CFF-F9EC-3C748A2C809B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885538156" sldId="7742"/>
            <ac:spMk id="10" creationId="{06997D1A-0774-FE3D-10C7-AF6024FCC447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885538156" sldId="7742"/>
            <ac:spMk id="11" creationId="{FCC4D770-B328-023A-959E-12C50E2E0B54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885538156" sldId="7742"/>
            <ac:spMk id="12" creationId="{B8710F19-A4D1-CB89-1C88-B1CA1CA02250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885538156" sldId="7742"/>
            <ac:spMk id="19" creationId="{FCBE1F8F-1B2E-61AB-D5D3-53F8E93DD368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885538156" sldId="7742"/>
            <ac:spMk id="20" creationId="{3AC0AED8-0931-3079-6D0E-6262B6A35D92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3885538156" sldId="7742"/>
            <ac:picMk id="6" creationId="{7386D791-F487-3C1B-C73F-F2583C94A73D}"/>
          </ac:picMkLst>
        </pc:picChg>
        <pc:cxnChg chg="mod">
          <ac:chgData name="Hyatt, Jacob E CDT 2025" userId="8b9d417a-8c46-4136-87d3-9b6e2d7ca5cb" providerId="ADAL" clId="{B086A1A3-8BA1-47BB-862F-953781F9A921}" dt="2024-10-09T03:09:57.355" v="8"/>
          <ac:cxnSpMkLst>
            <pc:docMk/>
            <pc:sldMk cId="3885538156" sldId="7742"/>
            <ac:cxnSpMk id="15" creationId="{CD8D98C8-C937-955E-F2B8-2E557E0FC341}"/>
          </ac:cxnSpMkLst>
        </pc:cxnChg>
      </pc:sldChg>
      <pc:sldChg chg="modSp del modNotes">
        <pc:chgData name="Hyatt, Jacob E CDT 2025" userId="8b9d417a-8c46-4136-87d3-9b6e2d7ca5cb" providerId="ADAL" clId="{B086A1A3-8BA1-47BB-862F-953781F9A921}" dt="2024-10-09T03:15:11.069" v="54" actId="47"/>
        <pc:sldMkLst>
          <pc:docMk/>
          <pc:sldMk cId="1488419024" sldId="7744"/>
        </pc:sldMkLst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1488419024" sldId="7744"/>
            <ac:spMk id="2" creationId="{7F238D7F-237C-6C1E-B524-553ECFA4063D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1488419024" sldId="7744"/>
            <ac:spMk id="3" creationId="{981CA946-AE81-E3E6-ABCD-440E5C1CE04F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1488419024" sldId="7744"/>
            <ac:spMk id="8" creationId="{E52F8337-D42C-386E-EB88-5C43E58109D2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1488419024" sldId="7744"/>
            <ac:spMk id="9" creationId="{13974950-5EAD-7311-D3E5-78786156BC2B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1488419024" sldId="7744"/>
            <ac:spMk id="10" creationId="{D6AB1418-D01C-52D6-B7A5-F0BA4BE4D3F3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1488419024" sldId="7744"/>
            <ac:picMk id="5" creationId="{A4980444-27D8-9EB5-125A-361CD601D2CA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1488419024" sldId="7744"/>
            <ac:picMk id="6" creationId="{16BFD0C7-2623-8EFF-7233-3436850D4A0E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1488419024" sldId="7744"/>
            <ac:picMk id="7" creationId="{01472B49-EC5B-C8DA-A3CA-F1BCD110793A}"/>
          </ac:picMkLst>
        </pc:picChg>
      </pc:sldChg>
      <pc:sldChg chg="modSp del">
        <pc:chgData name="Hyatt, Jacob E CDT 2025" userId="8b9d417a-8c46-4136-87d3-9b6e2d7ca5cb" providerId="ADAL" clId="{B086A1A3-8BA1-47BB-862F-953781F9A921}" dt="2024-10-09T03:15:15.947" v="58" actId="47"/>
        <pc:sldMkLst>
          <pc:docMk/>
          <pc:sldMk cId="3320160440" sldId="7745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3320160440" sldId="7745"/>
            <ac:spMk id="2" creationId="{1F1EE228-7416-7044-C896-98F118B0F179}"/>
          </ac:spMkLst>
        </pc:spChg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3320160440" sldId="7745"/>
            <ac:spMk id="4" creationId="{F4FB882C-3435-53B6-99AB-2CAC5C821AAA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320160440" sldId="7745"/>
            <ac:spMk id="5" creationId="{B57C9CF0-44E9-016E-E93C-90EA5AE75637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320160440" sldId="7745"/>
            <ac:spMk id="8" creationId="{CD83FFA2-A39E-2546-DC52-2E9F5871F6E5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3320160440" sldId="7745"/>
            <ac:picMk id="6" creationId="{1AC74F3E-B1DE-E674-1CDC-A5EDE0D8BEE6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3320160440" sldId="7745"/>
            <ac:picMk id="10" creationId="{93462219-5C68-5893-0594-89205E711435}"/>
          </ac:picMkLst>
        </pc:picChg>
      </pc:sldChg>
      <pc:sldChg chg="modSp del">
        <pc:chgData name="Hyatt, Jacob E CDT 2025" userId="8b9d417a-8c46-4136-87d3-9b6e2d7ca5cb" providerId="ADAL" clId="{B086A1A3-8BA1-47BB-862F-953781F9A921}" dt="2024-10-09T03:15:14.958" v="57" actId="47"/>
        <pc:sldMkLst>
          <pc:docMk/>
          <pc:sldMk cId="1492236504" sldId="7746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1492236504" sldId="7746"/>
            <ac:spMk id="2" creationId="{DA47F22C-89A8-FBB6-2E9F-BA01BD83AE51}"/>
          </ac:spMkLst>
        </pc:spChg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1492236504" sldId="7746"/>
            <ac:spMk id="4" creationId="{6AB59A8B-9D28-CBBB-BC63-8DB13243053E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1492236504" sldId="7746"/>
            <ac:spMk id="11" creationId="{80CB937B-BE10-04AC-6E06-997A629BE1D4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1492236504" sldId="7746"/>
            <ac:picMk id="6" creationId="{6FF22CF3-FC4D-2584-52B1-6D638A8C0BC1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1492236504" sldId="7746"/>
            <ac:picMk id="10" creationId="{6312A6C1-35F3-BAE3-37BB-4F09EE05F665}"/>
          </ac:picMkLst>
        </pc:picChg>
      </pc:sldChg>
      <pc:sldChg chg="modSp del modNotes">
        <pc:chgData name="Hyatt, Jacob E CDT 2025" userId="8b9d417a-8c46-4136-87d3-9b6e2d7ca5cb" providerId="ADAL" clId="{B086A1A3-8BA1-47BB-862F-953781F9A921}" dt="2024-10-09T03:15:20.195" v="63" actId="47"/>
        <pc:sldMkLst>
          <pc:docMk/>
          <pc:sldMk cId="1172585783" sldId="7747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1172585783" sldId="7747"/>
            <ac:spMk id="2" creationId="{96FF71ED-4116-DF65-2751-7D291BBB6A1D}"/>
          </ac:spMkLst>
        </pc:spChg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1172585783" sldId="7747"/>
            <ac:spMk id="4" creationId="{9B23AFE9-B5C6-05AD-A111-518E7A69E418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1172585783" sldId="7747"/>
            <ac:picMk id="6" creationId="{E83CBB64-8260-136A-9B05-B57E5AE32FAD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1172585783" sldId="7747"/>
            <ac:picMk id="13" creationId="{7325B73E-42A8-5FCF-0403-659E2E00CD1A}"/>
          </ac:picMkLst>
        </pc:picChg>
      </pc:sldChg>
      <pc:sldChg chg="modSp del">
        <pc:chgData name="Hyatt, Jacob E CDT 2025" userId="8b9d417a-8c46-4136-87d3-9b6e2d7ca5cb" providerId="ADAL" clId="{B086A1A3-8BA1-47BB-862F-953781F9A921}" dt="2024-10-09T03:15:18.812" v="61" actId="47"/>
        <pc:sldMkLst>
          <pc:docMk/>
          <pc:sldMk cId="3564560926" sldId="7750"/>
        </pc:sldMkLst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564560926" sldId="7750"/>
            <ac:spMk id="2" creationId="{F0252D88-30E3-064C-8175-87DCF3C7596B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564560926" sldId="7750"/>
            <ac:spMk id="3" creationId="{77F93865-F6F0-484A-1587-6C454D0608E2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564560926" sldId="7750"/>
            <ac:spMk id="4" creationId="{B64FBA68-5068-D35F-0CDC-4B448FF4EBA9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564560926" sldId="7750"/>
            <ac:spMk id="5" creationId="{1D6A068E-DA6C-7BDA-62D8-7983C1BDCFC3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564560926" sldId="7750"/>
            <ac:spMk id="7" creationId="{C16DF2C0-68A7-15DF-C548-AB3AB9810EA6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564560926" sldId="7750"/>
            <ac:spMk id="11" creationId="{F01278F2-FD5C-4202-FB7F-CC9B8AAEAD2F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564560926" sldId="7750"/>
            <ac:spMk id="14" creationId="{56F7EB4C-64F8-265D-7970-F8979B49900F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564560926" sldId="7750"/>
            <ac:spMk id="15" creationId="{8C89A305-6EDD-43B4-A0A8-42B2D5A53ABA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3564560926" sldId="7750"/>
            <ac:spMk id="16" creationId="{D4D5A93C-9014-C537-E7D9-D25A5CB7F466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3564560926" sldId="7750"/>
            <ac:picMk id="9" creationId="{A5BA5F83-8F58-2849-605B-9C0C420E50DD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3564560926" sldId="7750"/>
            <ac:picMk id="10" creationId="{63B225E8-342C-54A8-3CA0-347D1E6914E8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3564560926" sldId="7750"/>
            <ac:picMk id="12" creationId="{A3C0141D-E13C-C2F7-0230-11A3B75EA503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3564560926" sldId="7750"/>
            <ac:picMk id="13" creationId="{D15960CB-9F47-67C6-CF10-A4FCDDE67FF7}"/>
          </ac:picMkLst>
        </pc:picChg>
      </pc:sldChg>
      <pc:sldChg chg="modSp del">
        <pc:chgData name="Hyatt, Jacob E CDT 2025" userId="8b9d417a-8c46-4136-87d3-9b6e2d7ca5cb" providerId="ADAL" clId="{B086A1A3-8BA1-47BB-862F-953781F9A921}" dt="2024-10-09T03:15:16.678" v="59" actId="47"/>
        <pc:sldMkLst>
          <pc:docMk/>
          <pc:sldMk cId="3505915087" sldId="7751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3505915087" sldId="7751"/>
            <ac:spMk id="2" creationId="{49CB193E-3970-B939-8485-4B0687A6256F}"/>
          </ac:spMkLst>
        </pc:spChg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3505915087" sldId="7751"/>
            <ac:spMk id="4" creationId="{937CC141-EEBD-529E-8846-DE9895F9C6F4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3505915087" sldId="7751"/>
            <ac:picMk id="5" creationId="{9946412B-7FB7-BBE7-D610-A32CBA548FEA}"/>
          </ac:picMkLst>
        </pc:picChg>
      </pc:sldChg>
      <pc:sldChg chg="modSp del">
        <pc:chgData name="Hyatt, Jacob E CDT 2025" userId="8b9d417a-8c46-4136-87d3-9b6e2d7ca5cb" providerId="ADAL" clId="{B086A1A3-8BA1-47BB-862F-953781F9A921}" dt="2024-10-09T03:15:19.358" v="62" actId="47"/>
        <pc:sldMkLst>
          <pc:docMk/>
          <pc:sldMk cId="837312897" sldId="7753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837312897" sldId="7753"/>
            <ac:spMk id="2" creationId="{49CB193E-3970-B939-8485-4B0687A6256F}"/>
          </ac:spMkLst>
        </pc:spChg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837312897" sldId="7753"/>
            <ac:spMk id="4" creationId="{937CC141-EEBD-529E-8846-DE9895F9C6F4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837312897" sldId="7753"/>
            <ac:picMk id="9" creationId="{E2DCD8A7-0E95-BE89-F1FA-9D2AD41A3834}"/>
          </ac:picMkLst>
        </pc:picChg>
      </pc:sldChg>
      <pc:sldChg chg="modSp del">
        <pc:chgData name="Hyatt, Jacob E CDT 2025" userId="8b9d417a-8c46-4136-87d3-9b6e2d7ca5cb" providerId="ADAL" clId="{B086A1A3-8BA1-47BB-862F-953781F9A921}" dt="2024-10-09T03:15:17.922" v="60" actId="47"/>
        <pc:sldMkLst>
          <pc:docMk/>
          <pc:sldMk cId="4160553788" sldId="7756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4160553788" sldId="7756"/>
            <ac:spMk id="2" creationId="{2A2976A5-BDD8-D455-1EB5-9578296A71ED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4160553788" sldId="7756"/>
            <ac:spMk id="3" creationId="{97EAC75D-A785-6052-C3BB-A3CCFD2E85C4}"/>
          </ac:spMkLst>
        </pc:spChg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4160553788" sldId="7756"/>
            <ac:spMk id="4" creationId="{F985E23B-7F06-4EE4-A0FE-41E2F4621AAC}"/>
          </ac:spMkLst>
        </pc:spChg>
        <pc:graphicFrameChg chg="mod">
          <ac:chgData name="Hyatt, Jacob E CDT 2025" userId="8b9d417a-8c46-4136-87d3-9b6e2d7ca5cb" providerId="ADAL" clId="{B086A1A3-8BA1-47BB-862F-953781F9A921}" dt="2024-10-09T03:09:57.355" v="8"/>
          <ac:graphicFrameMkLst>
            <pc:docMk/>
            <pc:sldMk cId="4160553788" sldId="7756"/>
            <ac:graphicFrameMk id="6" creationId="{2E549009-4360-CD2B-C481-FB4A477B8071}"/>
          </ac:graphicFrameMkLst>
        </pc:graphicFrameChg>
      </pc:sldChg>
      <pc:sldChg chg="modSp del">
        <pc:chgData name="Hyatt, Jacob E CDT 2025" userId="8b9d417a-8c46-4136-87d3-9b6e2d7ca5cb" providerId="ADAL" clId="{B086A1A3-8BA1-47BB-862F-953781F9A921}" dt="2024-10-09T03:15:29.589" v="65" actId="47"/>
        <pc:sldMkLst>
          <pc:docMk/>
          <pc:sldMk cId="2590461348" sldId="7757"/>
        </pc:sldMkLst>
        <pc:spChg chg="mod">
          <ac:chgData name="Hyatt, Jacob E CDT 2025" userId="8b9d417a-8c46-4136-87d3-9b6e2d7ca5cb" providerId="ADAL" clId="{B086A1A3-8BA1-47BB-862F-953781F9A921}" dt="2024-10-09T03:12:21.608" v="11"/>
          <ac:spMkLst>
            <pc:docMk/>
            <pc:sldMk cId="2590461348" sldId="7757"/>
            <ac:spMk id="2" creationId="{8BF42FE6-547F-483A-A2A2-14776B20B8C5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590461348" sldId="7757"/>
            <ac:spMk id="10" creationId="{A8D80156-832C-4A1F-F03B-4D92E8B22005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k cId="2590461348" sldId="7757"/>
            <ac:spMk id="11" creationId="{F8F33064-2C52-5527-B0B7-3EAFE1A1293F}"/>
          </ac:spMkLst>
        </pc:spChg>
        <pc:grpChg chg="mod">
          <ac:chgData name="Hyatt, Jacob E CDT 2025" userId="8b9d417a-8c46-4136-87d3-9b6e2d7ca5cb" providerId="ADAL" clId="{B086A1A3-8BA1-47BB-862F-953781F9A921}" dt="2024-10-09T03:09:57.355" v="8"/>
          <ac:grpSpMkLst>
            <pc:docMk/>
            <pc:sldMk cId="2590461348" sldId="7757"/>
            <ac:grpSpMk id="9" creationId="{028F6FCD-0DF7-E3B2-602E-691FC1E995EE}"/>
          </ac:grpSpMkLst>
        </pc:gr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2590461348" sldId="7757"/>
            <ac:picMk id="3" creationId="{D528810F-09F3-D8AB-FCFB-05EFECFBEA41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k cId="2590461348" sldId="7757"/>
            <ac:picMk id="13" creationId="{B1AF46C4-D618-B08F-1DA4-2CA650957AA0}"/>
          </ac:picMkLst>
        </pc:picChg>
      </pc:sldChg>
      <pc:sldChg chg="new del">
        <pc:chgData name="Hyatt, Jacob E CDT 2025" userId="8b9d417a-8c46-4136-87d3-9b6e2d7ca5cb" providerId="ADAL" clId="{B086A1A3-8BA1-47BB-862F-953781F9A921}" dt="2024-10-09T03:15:05.729" v="51" actId="47"/>
        <pc:sldMkLst>
          <pc:docMk/>
          <pc:sldMk cId="1661123361" sldId="7758"/>
        </pc:sldMkLst>
      </pc:sldChg>
      <pc:sldChg chg="delSp modSp add del mod">
        <pc:chgData name="Hyatt, Jacob E CDT 2025" userId="8b9d417a-8c46-4136-87d3-9b6e2d7ca5cb" providerId="ADAL" clId="{B086A1A3-8BA1-47BB-862F-953781F9A921}" dt="2024-10-09T03:18:54.423" v="296" actId="47"/>
        <pc:sldMkLst>
          <pc:docMk/>
          <pc:sldMk cId="1655285182" sldId="7759"/>
        </pc:sldMkLst>
        <pc:spChg chg="mod">
          <ac:chgData name="Hyatt, Jacob E CDT 2025" userId="8b9d417a-8c46-4136-87d3-9b6e2d7ca5cb" providerId="ADAL" clId="{B086A1A3-8BA1-47BB-862F-953781F9A921}" dt="2024-10-09T03:14:46.141" v="42" actId="20577"/>
          <ac:spMkLst>
            <pc:docMk/>
            <pc:sldMk cId="1655285182" sldId="7759"/>
            <ac:spMk id="2" creationId="{3FED1D4D-C271-4219-97BB-FB6D9686BC18}"/>
          </ac:spMkLst>
        </pc:spChg>
        <pc:spChg chg="mod">
          <ac:chgData name="Hyatt, Jacob E CDT 2025" userId="8b9d417a-8c46-4136-87d3-9b6e2d7ca5cb" providerId="ADAL" clId="{B086A1A3-8BA1-47BB-862F-953781F9A921}" dt="2024-10-09T03:18:24.829" v="270" actId="20577"/>
          <ac:spMkLst>
            <pc:docMk/>
            <pc:sldMk cId="1655285182" sldId="7759"/>
            <ac:spMk id="3" creationId="{2C6EABEE-0737-4272-9467-7BC5C0813DCE}"/>
          </ac:spMkLst>
        </pc:spChg>
        <pc:grpChg chg="del">
          <ac:chgData name="Hyatt, Jacob E CDT 2025" userId="8b9d417a-8c46-4136-87d3-9b6e2d7ca5cb" providerId="ADAL" clId="{B086A1A3-8BA1-47BB-862F-953781F9A921}" dt="2024-10-09T03:18:04.282" v="209" actId="478"/>
          <ac:grpSpMkLst>
            <pc:docMk/>
            <pc:sldMk cId="1655285182" sldId="7759"/>
            <ac:grpSpMk id="16" creationId="{97019365-2FD2-48C5-8E57-F749C8BE75FD}"/>
          </ac:grpSpMkLst>
        </pc:grpChg>
      </pc:sldChg>
      <pc:sldChg chg="modSp add del mod">
        <pc:chgData name="Hyatt, Jacob E CDT 2025" userId="8b9d417a-8c46-4136-87d3-9b6e2d7ca5cb" providerId="ADAL" clId="{B086A1A3-8BA1-47BB-862F-953781F9A921}" dt="2024-10-09T11:39:17.636" v="1019" actId="47"/>
        <pc:sldMkLst>
          <pc:docMk/>
          <pc:sldMk cId="319636874" sldId="7760"/>
        </pc:sldMkLst>
        <pc:spChg chg="mod">
          <ac:chgData name="Hyatt, Jacob E CDT 2025" userId="8b9d417a-8c46-4136-87d3-9b6e2d7ca5cb" providerId="ADAL" clId="{B086A1A3-8BA1-47BB-862F-953781F9A921}" dt="2024-10-09T03:15:02.514" v="50" actId="20577"/>
          <ac:spMkLst>
            <pc:docMk/>
            <pc:sldMk cId="319636874" sldId="7760"/>
            <ac:spMk id="2" creationId="{3FED1D4D-C271-4219-97BB-FB6D9686BC18}"/>
          </ac:spMkLst>
        </pc:spChg>
      </pc:sldChg>
      <pc:sldChg chg="delSp modSp add mod">
        <pc:chgData name="Hyatt, Jacob E CDT 2025" userId="8b9d417a-8c46-4136-87d3-9b6e2d7ca5cb" providerId="ADAL" clId="{B086A1A3-8BA1-47BB-862F-953781F9A921}" dt="2024-10-09T03:46:16.849" v="985" actId="5793"/>
        <pc:sldMkLst>
          <pc:docMk/>
          <pc:sldMk cId="1466308264" sldId="7761"/>
        </pc:sldMkLst>
        <pc:spChg chg="mod">
          <ac:chgData name="Hyatt, Jacob E CDT 2025" userId="8b9d417a-8c46-4136-87d3-9b6e2d7ca5cb" providerId="ADAL" clId="{B086A1A3-8BA1-47BB-862F-953781F9A921}" dt="2024-10-09T03:18:51.408" v="295" actId="20577"/>
          <ac:spMkLst>
            <pc:docMk/>
            <pc:sldMk cId="1466308264" sldId="7761"/>
            <ac:spMk id="2" creationId="{3FED1D4D-C271-4219-97BB-FB6D9686BC18}"/>
          </ac:spMkLst>
        </pc:spChg>
        <pc:spChg chg="mod">
          <ac:chgData name="Hyatt, Jacob E CDT 2025" userId="8b9d417a-8c46-4136-87d3-9b6e2d7ca5cb" providerId="ADAL" clId="{B086A1A3-8BA1-47BB-862F-953781F9A921}" dt="2024-10-09T03:46:16.849" v="985" actId="5793"/>
          <ac:spMkLst>
            <pc:docMk/>
            <pc:sldMk cId="1466308264" sldId="7761"/>
            <ac:spMk id="3" creationId="{2C6EABEE-0737-4272-9467-7BC5C0813DCE}"/>
          </ac:spMkLst>
        </pc:spChg>
        <pc:picChg chg="del">
          <ac:chgData name="Hyatt, Jacob E CDT 2025" userId="8b9d417a-8c46-4136-87d3-9b6e2d7ca5cb" providerId="ADAL" clId="{B086A1A3-8BA1-47BB-862F-953781F9A921}" dt="2024-10-09T03:44:03.611" v="847" actId="478"/>
          <ac:picMkLst>
            <pc:docMk/>
            <pc:sldMk cId="1466308264" sldId="7761"/>
            <ac:picMk id="4" creationId="{563F6B63-53A1-D533-DF26-C02FE4DA7C81}"/>
          </ac:picMkLst>
        </pc:picChg>
      </pc:sldChg>
      <pc:sldChg chg="add del">
        <pc:chgData name="Hyatt, Jacob E CDT 2025" userId="8b9d417a-8c46-4136-87d3-9b6e2d7ca5cb" providerId="ADAL" clId="{B086A1A3-8BA1-47BB-862F-953781F9A921}" dt="2024-10-09T03:18:02.404" v="208" actId="47"/>
        <pc:sldMkLst>
          <pc:docMk/>
          <pc:sldMk cId="3171645465" sldId="7761"/>
        </pc:sldMkLst>
      </pc:sldChg>
      <pc:sldChg chg="addSp delSp modSp add mod">
        <pc:chgData name="Hyatt, Jacob E CDT 2025" userId="8b9d417a-8c46-4136-87d3-9b6e2d7ca5cb" providerId="ADAL" clId="{B086A1A3-8BA1-47BB-862F-953781F9A921}" dt="2024-10-09T03:38:04.543" v="490" actId="1076"/>
        <pc:sldMkLst>
          <pc:docMk/>
          <pc:sldMk cId="1314796693" sldId="7762"/>
        </pc:sldMkLst>
        <pc:spChg chg="mod">
          <ac:chgData name="Hyatt, Jacob E CDT 2025" userId="8b9d417a-8c46-4136-87d3-9b6e2d7ca5cb" providerId="ADAL" clId="{B086A1A3-8BA1-47BB-862F-953781F9A921}" dt="2024-10-09T03:22:14.641" v="397" actId="20577"/>
          <ac:spMkLst>
            <pc:docMk/>
            <pc:sldMk cId="1314796693" sldId="7762"/>
            <ac:spMk id="2" creationId="{3FED1D4D-C271-4219-97BB-FB6D9686BC18}"/>
          </ac:spMkLst>
        </pc:spChg>
        <pc:spChg chg="del mod">
          <ac:chgData name="Hyatt, Jacob E CDT 2025" userId="8b9d417a-8c46-4136-87d3-9b6e2d7ca5cb" providerId="ADAL" clId="{B086A1A3-8BA1-47BB-862F-953781F9A921}" dt="2024-10-09T03:21:27.589" v="379" actId="22"/>
          <ac:spMkLst>
            <pc:docMk/>
            <pc:sldMk cId="1314796693" sldId="7762"/>
            <ac:spMk id="3" creationId="{2C6EABEE-0737-4272-9467-7BC5C0813DCE}"/>
          </ac:spMkLst>
        </pc:spChg>
        <pc:spChg chg="add del mod">
          <ac:chgData name="Hyatt, Jacob E CDT 2025" userId="8b9d417a-8c46-4136-87d3-9b6e2d7ca5cb" providerId="ADAL" clId="{B086A1A3-8BA1-47BB-862F-953781F9A921}" dt="2024-10-09T03:37:31.467" v="482" actId="478"/>
          <ac:spMkLst>
            <pc:docMk/>
            <pc:sldMk cId="1314796693" sldId="7762"/>
            <ac:spMk id="9" creationId="{5AE83075-66B6-9978-446D-459BF4E3E7EF}"/>
          </ac:spMkLst>
        </pc:spChg>
        <pc:picChg chg="del">
          <ac:chgData name="Hyatt, Jacob E CDT 2025" userId="8b9d417a-8c46-4136-87d3-9b6e2d7ca5cb" providerId="ADAL" clId="{B086A1A3-8BA1-47BB-862F-953781F9A921}" dt="2024-10-09T03:19:05.625" v="306" actId="478"/>
          <ac:picMkLst>
            <pc:docMk/>
            <pc:sldMk cId="1314796693" sldId="7762"/>
            <ac:picMk id="4" creationId="{563F6B63-53A1-D533-DF26-C02FE4DA7C81}"/>
          </ac:picMkLst>
        </pc:picChg>
        <pc:picChg chg="add del mod">
          <ac:chgData name="Hyatt, Jacob E CDT 2025" userId="8b9d417a-8c46-4136-87d3-9b6e2d7ca5cb" providerId="ADAL" clId="{B086A1A3-8BA1-47BB-862F-953781F9A921}" dt="2024-10-09T03:23:00.299" v="448" actId="478"/>
          <ac:picMkLst>
            <pc:docMk/>
            <pc:sldMk cId="1314796693" sldId="7762"/>
            <ac:picMk id="6" creationId="{7CA4225E-27B0-32B2-7D37-1B8ADA7C8B3A}"/>
          </ac:picMkLst>
        </pc:picChg>
        <pc:picChg chg="add del mod ord">
          <ac:chgData name="Hyatt, Jacob E CDT 2025" userId="8b9d417a-8c46-4136-87d3-9b6e2d7ca5cb" providerId="ADAL" clId="{B086A1A3-8BA1-47BB-862F-953781F9A921}" dt="2024-10-09T03:23:01.337" v="449" actId="478"/>
          <ac:picMkLst>
            <pc:docMk/>
            <pc:sldMk cId="1314796693" sldId="7762"/>
            <ac:picMk id="8" creationId="{E53BC027-AAC8-D765-FA77-092C2720D502}"/>
          </ac:picMkLst>
        </pc:picChg>
        <pc:picChg chg="add mod">
          <ac:chgData name="Hyatt, Jacob E CDT 2025" userId="8b9d417a-8c46-4136-87d3-9b6e2d7ca5cb" providerId="ADAL" clId="{B086A1A3-8BA1-47BB-862F-953781F9A921}" dt="2024-10-09T03:38:04.543" v="490" actId="1076"/>
          <ac:picMkLst>
            <pc:docMk/>
            <pc:sldMk cId="1314796693" sldId="7762"/>
            <ac:picMk id="11" creationId="{6A2B9710-1D59-362A-3B7E-773D90DF0DEA}"/>
          </ac:picMkLst>
        </pc:picChg>
        <pc:picChg chg="add mod">
          <ac:chgData name="Hyatt, Jacob E CDT 2025" userId="8b9d417a-8c46-4136-87d3-9b6e2d7ca5cb" providerId="ADAL" clId="{B086A1A3-8BA1-47BB-862F-953781F9A921}" dt="2024-10-09T03:38:04.543" v="490" actId="1076"/>
          <ac:picMkLst>
            <pc:docMk/>
            <pc:sldMk cId="1314796693" sldId="7762"/>
            <ac:picMk id="13" creationId="{2141FDCD-7BD3-1429-95FA-48D1C7435F6D}"/>
          </ac:picMkLst>
        </pc:picChg>
        <pc:picChg chg="add mod">
          <ac:chgData name="Hyatt, Jacob E CDT 2025" userId="8b9d417a-8c46-4136-87d3-9b6e2d7ca5cb" providerId="ADAL" clId="{B086A1A3-8BA1-47BB-862F-953781F9A921}" dt="2024-10-09T03:38:04.543" v="490" actId="1076"/>
          <ac:picMkLst>
            <pc:docMk/>
            <pc:sldMk cId="1314796693" sldId="7762"/>
            <ac:picMk id="15" creationId="{70CAA58D-93E7-1DBE-9219-1693A09A0D80}"/>
          </ac:picMkLst>
        </pc:picChg>
      </pc:sldChg>
      <pc:sldChg chg="addSp delSp modSp add mod modClrScheme chgLayout">
        <pc:chgData name="Hyatt, Jacob E CDT 2025" userId="8b9d417a-8c46-4136-87d3-9b6e2d7ca5cb" providerId="ADAL" clId="{B086A1A3-8BA1-47BB-862F-953781F9A921}" dt="2024-10-09T11:38:57.708" v="1018" actId="1076"/>
        <pc:sldMkLst>
          <pc:docMk/>
          <pc:sldMk cId="443410112" sldId="7763"/>
        </pc:sldMkLst>
        <pc:spChg chg="del mod">
          <ac:chgData name="Hyatt, Jacob E CDT 2025" userId="8b9d417a-8c46-4136-87d3-9b6e2d7ca5cb" providerId="ADAL" clId="{B086A1A3-8BA1-47BB-862F-953781F9A921}" dt="2024-10-09T03:41:48.212" v="563" actId="478"/>
          <ac:spMkLst>
            <pc:docMk/>
            <pc:sldMk cId="443410112" sldId="7763"/>
            <ac:spMk id="2" creationId="{3FED1D4D-C271-4219-97BB-FB6D9686BC18}"/>
          </ac:spMkLst>
        </pc:spChg>
        <pc:spChg chg="mod">
          <ac:chgData name="Hyatt, Jacob E CDT 2025" userId="8b9d417a-8c46-4136-87d3-9b6e2d7ca5cb" providerId="ADAL" clId="{B086A1A3-8BA1-47BB-862F-953781F9A921}" dt="2024-10-09T03:41:37.338" v="561" actId="26606"/>
          <ac:spMkLst>
            <pc:docMk/>
            <pc:sldMk cId="443410112" sldId="7763"/>
            <ac:spMk id="3" creationId="{2C6EABEE-0737-4272-9467-7BC5C0813DCE}"/>
          </ac:spMkLst>
        </pc:spChg>
        <pc:spChg chg="add mod">
          <ac:chgData name="Hyatt, Jacob E CDT 2025" userId="8b9d417a-8c46-4136-87d3-9b6e2d7ca5cb" providerId="ADAL" clId="{B086A1A3-8BA1-47BB-862F-953781F9A921}" dt="2024-10-09T03:41:54.046" v="579" actId="20577"/>
          <ac:spMkLst>
            <pc:docMk/>
            <pc:sldMk cId="443410112" sldId="7763"/>
            <ac:spMk id="4" creationId="{5D050048-45E2-D05B-DDB0-D71A2781299A}"/>
          </ac:spMkLst>
        </pc:spChg>
        <pc:spChg chg="add mod">
          <ac:chgData name="Hyatt, Jacob E CDT 2025" userId="8b9d417a-8c46-4136-87d3-9b6e2d7ca5cb" providerId="ADAL" clId="{B086A1A3-8BA1-47BB-862F-953781F9A921}" dt="2024-10-09T03:41:37.338" v="561" actId="26606"/>
          <ac:spMkLst>
            <pc:docMk/>
            <pc:sldMk cId="443410112" sldId="7763"/>
            <ac:spMk id="1031" creationId="{75E1F632-5048-F634-8CDF-674D00BCF6EC}"/>
          </ac:spMkLst>
        </pc:spChg>
        <pc:picChg chg="add mod">
          <ac:chgData name="Hyatt, Jacob E CDT 2025" userId="8b9d417a-8c46-4136-87d3-9b6e2d7ca5cb" providerId="ADAL" clId="{B086A1A3-8BA1-47BB-862F-953781F9A921}" dt="2024-10-09T11:38:57.708" v="1018" actId="1076"/>
          <ac:picMkLst>
            <pc:docMk/>
            <pc:sldMk cId="443410112" sldId="7763"/>
            <ac:picMk id="6" creationId="{E840B472-82E7-4EF8-24EE-585BAD2C66C0}"/>
          </ac:picMkLst>
        </pc:picChg>
        <pc:picChg chg="add mod">
          <ac:chgData name="Hyatt, Jacob E CDT 2025" userId="8b9d417a-8c46-4136-87d3-9b6e2d7ca5cb" providerId="ADAL" clId="{B086A1A3-8BA1-47BB-862F-953781F9A921}" dt="2024-10-09T03:41:37.338" v="561" actId="26606"/>
          <ac:picMkLst>
            <pc:docMk/>
            <pc:sldMk cId="443410112" sldId="7763"/>
            <ac:picMk id="1026" creationId="{D14154BE-5A1F-8D9F-738E-4BE0643FB805}"/>
          </ac:picMkLst>
        </pc:picChg>
      </pc:sldChg>
      <pc:sldChg chg="addSp delSp modSp add del mod">
        <pc:chgData name="Hyatt, Jacob E CDT 2025" userId="8b9d417a-8c46-4136-87d3-9b6e2d7ca5cb" providerId="ADAL" clId="{B086A1A3-8BA1-47BB-862F-953781F9A921}" dt="2024-10-09T03:39:12.193" v="506" actId="47"/>
        <pc:sldMkLst>
          <pc:docMk/>
          <pc:sldMk cId="840478544" sldId="7764"/>
        </pc:sldMkLst>
        <pc:spChg chg="mod">
          <ac:chgData name="Hyatt, Jacob E CDT 2025" userId="8b9d417a-8c46-4136-87d3-9b6e2d7ca5cb" providerId="ADAL" clId="{B086A1A3-8BA1-47BB-862F-953781F9A921}" dt="2024-10-09T03:22:32.313" v="417" actId="20577"/>
          <ac:spMkLst>
            <pc:docMk/>
            <pc:sldMk cId="840478544" sldId="7764"/>
            <ac:spMk id="2" creationId="{3FED1D4D-C271-4219-97BB-FB6D9686BC18}"/>
          </ac:spMkLst>
        </pc:spChg>
        <pc:spChg chg="add mod">
          <ac:chgData name="Hyatt, Jacob E CDT 2025" userId="8b9d417a-8c46-4136-87d3-9b6e2d7ca5cb" providerId="ADAL" clId="{B086A1A3-8BA1-47BB-862F-953781F9A921}" dt="2024-10-09T03:22:22.684" v="401" actId="478"/>
          <ac:spMkLst>
            <pc:docMk/>
            <pc:sldMk cId="840478544" sldId="7764"/>
            <ac:spMk id="3" creationId="{616AAAD0-20FF-047A-F483-245D4A6819D9}"/>
          </ac:spMkLst>
        </pc:spChg>
        <pc:picChg chg="add mod">
          <ac:chgData name="Hyatt, Jacob E CDT 2025" userId="8b9d417a-8c46-4136-87d3-9b6e2d7ca5cb" providerId="ADAL" clId="{B086A1A3-8BA1-47BB-862F-953781F9A921}" dt="2024-10-09T03:34:13.665" v="465" actId="1076"/>
          <ac:picMkLst>
            <pc:docMk/>
            <pc:sldMk cId="840478544" sldId="7764"/>
            <ac:picMk id="5" creationId="{7237682F-38DC-B11A-242B-535D9319618C}"/>
          </ac:picMkLst>
        </pc:picChg>
        <pc:picChg chg="del">
          <ac:chgData name="Hyatt, Jacob E CDT 2025" userId="8b9d417a-8c46-4136-87d3-9b6e2d7ca5cb" providerId="ADAL" clId="{B086A1A3-8BA1-47BB-862F-953781F9A921}" dt="2024-10-09T03:22:21.364" v="400" actId="478"/>
          <ac:picMkLst>
            <pc:docMk/>
            <pc:sldMk cId="840478544" sldId="7764"/>
            <ac:picMk id="6" creationId="{7CA4225E-27B0-32B2-7D37-1B8ADA7C8B3A}"/>
          </ac:picMkLst>
        </pc:picChg>
        <pc:picChg chg="del">
          <ac:chgData name="Hyatt, Jacob E CDT 2025" userId="8b9d417a-8c46-4136-87d3-9b6e2d7ca5cb" providerId="ADAL" clId="{B086A1A3-8BA1-47BB-862F-953781F9A921}" dt="2024-10-09T03:22:22.684" v="401" actId="478"/>
          <ac:picMkLst>
            <pc:docMk/>
            <pc:sldMk cId="840478544" sldId="7764"/>
            <ac:picMk id="8" creationId="{E53BC027-AAC8-D765-FA77-092C2720D502}"/>
          </ac:picMkLst>
        </pc:picChg>
        <pc:picChg chg="add mod">
          <ac:chgData name="Hyatt, Jacob E CDT 2025" userId="8b9d417a-8c46-4136-87d3-9b6e2d7ca5cb" providerId="ADAL" clId="{B086A1A3-8BA1-47BB-862F-953781F9A921}" dt="2024-10-09T03:33:38.754" v="464" actId="1076"/>
          <ac:picMkLst>
            <pc:docMk/>
            <pc:sldMk cId="840478544" sldId="7764"/>
            <ac:picMk id="9" creationId="{7BF6A6E8-3F88-4C33-F66B-79AD97412884}"/>
          </ac:picMkLst>
        </pc:picChg>
        <pc:picChg chg="add mod">
          <ac:chgData name="Hyatt, Jacob E CDT 2025" userId="8b9d417a-8c46-4136-87d3-9b6e2d7ca5cb" providerId="ADAL" clId="{B086A1A3-8BA1-47BB-862F-953781F9A921}" dt="2024-10-09T03:38:11.886" v="492" actId="14100"/>
          <ac:picMkLst>
            <pc:docMk/>
            <pc:sldMk cId="840478544" sldId="7764"/>
            <ac:picMk id="11" creationId="{89753999-3BA0-272F-0F3E-39611C18FEA0}"/>
          </ac:picMkLst>
        </pc:picChg>
      </pc:sldChg>
      <pc:sldChg chg="addSp delSp modSp add del mod">
        <pc:chgData name="Hyatt, Jacob E CDT 2025" userId="8b9d417a-8c46-4136-87d3-9b6e2d7ca5cb" providerId="ADAL" clId="{B086A1A3-8BA1-47BB-862F-953781F9A921}" dt="2024-10-09T03:40:07.019" v="516" actId="47"/>
        <pc:sldMkLst>
          <pc:docMk/>
          <pc:sldMk cId="2774889285" sldId="7765"/>
        </pc:sldMkLst>
        <pc:spChg chg="mod">
          <ac:chgData name="Hyatt, Jacob E CDT 2025" userId="8b9d417a-8c46-4136-87d3-9b6e2d7ca5cb" providerId="ADAL" clId="{B086A1A3-8BA1-47BB-862F-953781F9A921}" dt="2024-10-09T03:22:56.306" v="446" actId="20577"/>
          <ac:spMkLst>
            <pc:docMk/>
            <pc:sldMk cId="2774889285" sldId="7765"/>
            <ac:spMk id="2" creationId="{3FED1D4D-C271-4219-97BB-FB6D9686BC18}"/>
          </ac:spMkLst>
        </pc:spChg>
        <pc:spChg chg="add mod">
          <ac:chgData name="Hyatt, Jacob E CDT 2025" userId="8b9d417a-8c46-4136-87d3-9b6e2d7ca5cb" providerId="ADAL" clId="{B086A1A3-8BA1-47BB-862F-953781F9A921}" dt="2024-10-09T03:22:26.209" v="403" actId="478"/>
          <ac:spMkLst>
            <pc:docMk/>
            <pc:sldMk cId="2774889285" sldId="7765"/>
            <ac:spMk id="3" creationId="{52A4B495-EC8F-8104-7720-A03A8961B243}"/>
          </ac:spMkLst>
        </pc:spChg>
        <pc:picChg chg="add del">
          <ac:chgData name="Hyatt, Jacob E CDT 2025" userId="8b9d417a-8c46-4136-87d3-9b6e2d7ca5cb" providerId="ADAL" clId="{B086A1A3-8BA1-47BB-862F-953781F9A921}" dt="2024-10-09T03:36:34.927" v="468" actId="478"/>
          <ac:picMkLst>
            <pc:docMk/>
            <pc:sldMk cId="2774889285" sldId="7765"/>
            <ac:picMk id="5" creationId="{8CF1F42E-B2ED-FCE0-0928-70713A7AD751}"/>
          </ac:picMkLst>
        </pc:picChg>
        <pc:picChg chg="del">
          <ac:chgData name="Hyatt, Jacob E CDT 2025" userId="8b9d417a-8c46-4136-87d3-9b6e2d7ca5cb" providerId="ADAL" clId="{B086A1A3-8BA1-47BB-862F-953781F9A921}" dt="2024-10-09T03:22:25.114" v="402" actId="478"/>
          <ac:picMkLst>
            <pc:docMk/>
            <pc:sldMk cId="2774889285" sldId="7765"/>
            <ac:picMk id="6" creationId="{7CA4225E-27B0-32B2-7D37-1B8ADA7C8B3A}"/>
          </ac:picMkLst>
        </pc:picChg>
        <pc:picChg chg="del">
          <ac:chgData name="Hyatt, Jacob E CDT 2025" userId="8b9d417a-8c46-4136-87d3-9b6e2d7ca5cb" providerId="ADAL" clId="{B086A1A3-8BA1-47BB-862F-953781F9A921}" dt="2024-10-09T03:22:26.209" v="403" actId="478"/>
          <ac:picMkLst>
            <pc:docMk/>
            <pc:sldMk cId="2774889285" sldId="7765"/>
            <ac:picMk id="8" creationId="{E53BC027-AAC8-D765-FA77-092C2720D502}"/>
          </ac:picMkLst>
        </pc:picChg>
        <pc:picChg chg="add del mod">
          <ac:chgData name="Hyatt, Jacob E CDT 2025" userId="8b9d417a-8c46-4136-87d3-9b6e2d7ca5cb" providerId="ADAL" clId="{B086A1A3-8BA1-47BB-862F-953781F9A921}" dt="2024-10-09T03:34:18.377" v="467" actId="478"/>
          <ac:picMkLst>
            <pc:docMk/>
            <pc:sldMk cId="2774889285" sldId="7765"/>
            <ac:picMk id="9" creationId="{486975DB-3374-EE92-B6B4-D1290468B2FF}"/>
          </ac:picMkLst>
        </pc:picChg>
        <pc:picChg chg="add del mod">
          <ac:chgData name="Hyatt, Jacob E CDT 2025" userId="8b9d417a-8c46-4136-87d3-9b6e2d7ca5cb" providerId="ADAL" clId="{B086A1A3-8BA1-47BB-862F-953781F9A921}" dt="2024-10-09T03:34:16.591" v="466" actId="478"/>
          <ac:picMkLst>
            <pc:docMk/>
            <pc:sldMk cId="2774889285" sldId="7765"/>
            <ac:picMk id="11" creationId="{6CDDC66C-D908-7416-FE24-9714CDB519A4}"/>
          </ac:picMkLst>
        </pc:picChg>
        <pc:picChg chg="add mod">
          <ac:chgData name="Hyatt, Jacob E CDT 2025" userId="8b9d417a-8c46-4136-87d3-9b6e2d7ca5cb" providerId="ADAL" clId="{B086A1A3-8BA1-47BB-862F-953781F9A921}" dt="2024-10-09T03:39:21.129" v="509" actId="1076"/>
          <ac:picMkLst>
            <pc:docMk/>
            <pc:sldMk cId="2774889285" sldId="7765"/>
            <ac:picMk id="13" creationId="{2FB90F87-66AA-16B4-3B6C-A158C5C459AD}"/>
          </ac:picMkLst>
        </pc:picChg>
        <pc:picChg chg="add mod">
          <ac:chgData name="Hyatt, Jacob E CDT 2025" userId="8b9d417a-8c46-4136-87d3-9b6e2d7ca5cb" providerId="ADAL" clId="{B086A1A3-8BA1-47BB-862F-953781F9A921}" dt="2024-10-09T03:39:15.919" v="508" actId="1076"/>
          <ac:picMkLst>
            <pc:docMk/>
            <pc:sldMk cId="2774889285" sldId="7765"/>
            <ac:picMk id="15" creationId="{2AF1C5D8-5EC2-84E7-D321-7DAE6C2E0802}"/>
          </ac:picMkLst>
        </pc:picChg>
        <pc:picChg chg="add mod">
          <ac:chgData name="Hyatt, Jacob E CDT 2025" userId="8b9d417a-8c46-4136-87d3-9b6e2d7ca5cb" providerId="ADAL" clId="{B086A1A3-8BA1-47BB-862F-953781F9A921}" dt="2024-10-09T03:39:22.607" v="510" actId="1076"/>
          <ac:picMkLst>
            <pc:docMk/>
            <pc:sldMk cId="2774889285" sldId="7765"/>
            <ac:picMk id="17" creationId="{7CA67F45-73B1-5B8C-966C-0300F220E8B1}"/>
          </ac:picMkLst>
        </pc:picChg>
      </pc:sldChg>
      <pc:sldChg chg="modSp add mod">
        <pc:chgData name="Hyatt, Jacob E CDT 2025" userId="8b9d417a-8c46-4136-87d3-9b6e2d7ca5cb" providerId="ADAL" clId="{B086A1A3-8BA1-47BB-862F-953781F9A921}" dt="2024-10-09T03:39:07.097" v="505" actId="14826"/>
        <pc:sldMkLst>
          <pc:docMk/>
          <pc:sldMk cId="3931453875" sldId="7766"/>
        </pc:sldMkLst>
        <pc:spChg chg="mod">
          <ac:chgData name="Hyatt, Jacob E CDT 2025" userId="8b9d417a-8c46-4136-87d3-9b6e2d7ca5cb" providerId="ADAL" clId="{B086A1A3-8BA1-47BB-862F-953781F9A921}" dt="2024-10-09T03:38:19.438" v="502" actId="20577"/>
          <ac:spMkLst>
            <pc:docMk/>
            <pc:sldMk cId="3931453875" sldId="7766"/>
            <ac:spMk id="2" creationId="{3FED1D4D-C271-4219-97BB-FB6D9686BC18}"/>
          </ac:spMkLst>
        </pc:spChg>
        <pc:picChg chg="mod">
          <ac:chgData name="Hyatt, Jacob E CDT 2025" userId="8b9d417a-8c46-4136-87d3-9b6e2d7ca5cb" providerId="ADAL" clId="{B086A1A3-8BA1-47BB-862F-953781F9A921}" dt="2024-10-09T03:38:33.939" v="503" actId="14826"/>
          <ac:picMkLst>
            <pc:docMk/>
            <pc:sldMk cId="3931453875" sldId="7766"/>
            <ac:picMk id="11" creationId="{6A2B9710-1D59-362A-3B7E-773D90DF0DEA}"/>
          </ac:picMkLst>
        </pc:picChg>
        <pc:picChg chg="mod">
          <ac:chgData name="Hyatt, Jacob E CDT 2025" userId="8b9d417a-8c46-4136-87d3-9b6e2d7ca5cb" providerId="ADAL" clId="{B086A1A3-8BA1-47BB-862F-953781F9A921}" dt="2024-10-09T03:38:48.789" v="504" actId="14826"/>
          <ac:picMkLst>
            <pc:docMk/>
            <pc:sldMk cId="3931453875" sldId="7766"/>
            <ac:picMk id="13" creationId="{2141FDCD-7BD3-1429-95FA-48D1C7435F6D}"/>
          </ac:picMkLst>
        </pc:picChg>
        <pc:picChg chg="mod">
          <ac:chgData name="Hyatt, Jacob E CDT 2025" userId="8b9d417a-8c46-4136-87d3-9b6e2d7ca5cb" providerId="ADAL" clId="{B086A1A3-8BA1-47BB-862F-953781F9A921}" dt="2024-10-09T03:39:07.097" v="505" actId="14826"/>
          <ac:picMkLst>
            <pc:docMk/>
            <pc:sldMk cId="3931453875" sldId="7766"/>
            <ac:picMk id="15" creationId="{70CAA58D-93E7-1DBE-9219-1693A09A0D80}"/>
          </ac:picMkLst>
        </pc:picChg>
      </pc:sldChg>
      <pc:sldChg chg="addSp modSp add mod">
        <pc:chgData name="Hyatt, Jacob E CDT 2025" userId="8b9d417a-8c46-4136-87d3-9b6e2d7ca5cb" providerId="ADAL" clId="{B086A1A3-8BA1-47BB-862F-953781F9A921}" dt="2024-10-09T11:39:49.112" v="1035" actId="20577"/>
        <pc:sldMkLst>
          <pc:docMk/>
          <pc:sldMk cId="1497536297" sldId="7767"/>
        </pc:sldMkLst>
        <pc:spChg chg="mod">
          <ac:chgData name="Hyatt, Jacob E CDT 2025" userId="8b9d417a-8c46-4136-87d3-9b6e2d7ca5cb" providerId="ADAL" clId="{B086A1A3-8BA1-47BB-862F-953781F9A921}" dt="2024-10-09T11:39:49.112" v="1035" actId="20577"/>
          <ac:spMkLst>
            <pc:docMk/>
            <pc:sldMk cId="1497536297" sldId="7767"/>
            <ac:spMk id="2" creationId="{3FED1D4D-C271-4219-97BB-FB6D9686BC18}"/>
          </ac:spMkLst>
        </pc:spChg>
        <pc:picChg chg="add">
          <ac:chgData name="Hyatt, Jacob E CDT 2025" userId="8b9d417a-8c46-4136-87d3-9b6e2d7ca5cb" providerId="ADAL" clId="{B086A1A3-8BA1-47BB-862F-953781F9A921}" dt="2024-10-09T03:39:47.326" v="513"/>
          <ac:picMkLst>
            <pc:docMk/>
            <pc:sldMk cId="1497536297" sldId="7767"/>
            <ac:picMk id="3" creationId="{A4C1C204-5870-10FD-B6D7-B9727683ACCD}"/>
          </ac:picMkLst>
        </pc:picChg>
        <pc:picChg chg="mod">
          <ac:chgData name="Hyatt, Jacob E CDT 2025" userId="8b9d417a-8c46-4136-87d3-9b6e2d7ca5cb" providerId="ADAL" clId="{B086A1A3-8BA1-47BB-862F-953781F9A921}" dt="2024-10-09T03:39:36.599" v="512" actId="14826"/>
          <ac:picMkLst>
            <pc:docMk/>
            <pc:sldMk cId="1497536297" sldId="7767"/>
            <ac:picMk id="11" creationId="{6A2B9710-1D59-362A-3B7E-773D90DF0DEA}"/>
          </ac:picMkLst>
        </pc:picChg>
        <pc:picChg chg="mod">
          <ac:chgData name="Hyatt, Jacob E CDT 2025" userId="8b9d417a-8c46-4136-87d3-9b6e2d7ca5cb" providerId="ADAL" clId="{B086A1A3-8BA1-47BB-862F-953781F9A921}" dt="2024-10-09T03:39:53.456" v="514" actId="14826"/>
          <ac:picMkLst>
            <pc:docMk/>
            <pc:sldMk cId="1497536297" sldId="7767"/>
            <ac:picMk id="13" creationId="{2141FDCD-7BD3-1429-95FA-48D1C7435F6D}"/>
          </ac:picMkLst>
        </pc:picChg>
        <pc:picChg chg="mod">
          <ac:chgData name="Hyatt, Jacob E CDT 2025" userId="8b9d417a-8c46-4136-87d3-9b6e2d7ca5cb" providerId="ADAL" clId="{B086A1A3-8BA1-47BB-862F-953781F9A921}" dt="2024-10-09T03:40:02.180" v="515" actId="14826"/>
          <ac:picMkLst>
            <pc:docMk/>
            <pc:sldMk cId="1497536297" sldId="7767"/>
            <ac:picMk id="15" creationId="{70CAA58D-93E7-1DBE-9219-1693A09A0D80}"/>
          </ac:picMkLst>
        </pc:picChg>
      </pc:sldChg>
      <pc:sldChg chg="addSp delSp modSp add mod">
        <pc:chgData name="Hyatt, Jacob E CDT 2025" userId="8b9d417a-8c46-4136-87d3-9b6e2d7ca5cb" providerId="ADAL" clId="{B086A1A3-8BA1-47BB-862F-953781F9A921}" dt="2024-10-09T03:50:28.036" v="1016" actId="1076"/>
        <pc:sldMkLst>
          <pc:docMk/>
          <pc:sldMk cId="3236272592" sldId="7768"/>
        </pc:sldMkLst>
        <pc:spChg chg="mod">
          <ac:chgData name="Hyatt, Jacob E CDT 2025" userId="8b9d417a-8c46-4136-87d3-9b6e2d7ca5cb" providerId="ADAL" clId="{B086A1A3-8BA1-47BB-862F-953781F9A921}" dt="2024-10-09T03:42:10.248" v="591" actId="20577"/>
          <ac:spMkLst>
            <pc:docMk/>
            <pc:sldMk cId="3236272592" sldId="7768"/>
            <ac:spMk id="2" creationId="{3FED1D4D-C271-4219-97BB-FB6D9686BC18}"/>
          </ac:spMkLst>
        </pc:spChg>
        <pc:spChg chg="mod">
          <ac:chgData name="Hyatt, Jacob E CDT 2025" userId="8b9d417a-8c46-4136-87d3-9b6e2d7ca5cb" providerId="ADAL" clId="{B086A1A3-8BA1-47BB-862F-953781F9A921}" dt="2024-10-09T03:50:13.846" v="1012" actId="20577"/>
          <ac:spMkLst>
            <pc:docMk/>
            <pc:sldMk cId="3236272592" sldId="7768"/>
            <ac:spMk id="3" creationId="{2C6EABEE-0737-4272-9467-7BC5C0813DCE}"/>
          </ac:spMkLst>
        </pc:spChg>
        <pc:picChg chg="del mod">
          <ac:chgData name="Hyatt, Jacob E CDT 2025" userId="8b9d417a-8c46-4136-87d3-9b6e2d7ca5cb" providerId="ADAL" clId="{B086A1A3-8BA1-47BB-862F-953781F9A921}" dt="2024-10-09T03:46:30.693" v="986" actId="478"/>
          <ac:picMkLst>
            <pc:docMk/>
            <pc:sldMk cId="3236272592" sldId="7768"/>
            <ac:picMk id="4" creationId="{563F6B63-53A1-D533-DF26-C02FE4DA7C81}"/>
          </ac:picMkLst>
        </pc:picChg>
        <pc:picChg chg="add mod">
          <ac:chgData name="Hyatt, Jacob E CDT 2025" userId="8b9d417a-8c46-4136-87d3-9b6e2d7ca5cb" providerId="ADAL" clId="{B086A1A3-8BA1-47BB-862F-953781F9A921}" dt="2024-10-09T03:50:21.409" v="1014" actId="1076"/>
          <ac:picMkLst>
            <pc:docMk/>
            <pc:sldMk cId="3236272592" sldId="7768"/>
            <ac:picMk id="6" creationId="{50EDF376-A048-5BE0-03F6-82284D71E4A4}"/>
          </ac:picMkLst>
        </pc:picChg>
        <pc:picChg chg="add mod">
          <ac:chgData name="Hyatt, Jacob E CDT 2025" userId="8b9d417a-8c46-4136-87d3-9b6e2d7ca5cb" providerId="ADAL" clId="{B086A1A3-8BA1-47BB-862F-953781F9A921}" dt="2024-10-09T03:50:28.036" v="1016" actId="1076"/>
          <ac:picMkLst>
            <pc:docMk/>
            <pc:sldMk cId="3236272592" sldId="7768"/>
            <ac:picMk id="8" creationId="{C79D04FB-FF37-4742-B268-504282395D76}"/>
          </ac:picMkLst>
        </pc:picChg>
      </pc:sldChg>
      <pc:sldChg chg="new del">
        <pc:chgData name="Hyatt, Jacob E CDT 2025" userId="8b9d417a-8c46-4136-87d3-9b6e2d7ca5cb" providerId="ADAL" clId="{B086A1A3-8BA1-47BB-862F-953781F9A921}" dt="2024-10-09T12:51:54.106" v="1037" actId="47"/>
        <pc:sldMkLst>
          <pc:docMk/>
          <pc:sldMk cId="878938414" sldId="7769"/>
        </pc:sldMkLst>
      </pc:sldChg>
      <pc:sldMasterChg chg="modSp modSldLayout">
        <pc:chgData name="Hyatt, Jacob E CDT 2025" userId="8b9d417a-8c46-4136-87d3-9b6e2d7ca5cb" providerId="ADAL" clId="{B086A1A3-8BA1-47BB-862F-953781F9A921}" dt="2024-10-09T03:09:57.355" v="8"/>
        <pc:sldMasterMkLst>
          <pc:docMk/>
          <pc:sldMasterMk cId="2752053958" sldId="2147483660"/>
        </pc:sldMasterMkLst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2752053958" sldId="2147483660"/>
            <ac:spMk id="2" creationId="{00000000-0000-0000-0000-000000000000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2752053958" sldId="2147483660"/>
            <ac:spMk id="3" creationId="{00000000-0000-0000-0000-000000000000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2752053958" sldId="2147483660"/>
            <ac:spMk id="4" creationId="{00000000-0000-0000-0000-000000000000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2752053958" sldId="2147483660"/>
            <ac:spMk id="5" creationId="{00000000-0000-0000-0000-000000000000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2752053958" sldId="2147483660"/>
            <ac:spMk id="6" creationId="{00000000-0000-0000-0000-000000000000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2752053958" sldId="2147483660"/>
            <ac:spMk id="16" creationId="{00000000-0000-0000-0000-000000000000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2752053958" sldId="2147483660"/>
            <ac:spMk id="17" creationId="{00000000-0000-0000-0000-000000000000}"/>
          </ac:spMkLst>
        </pc:sp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2752053958" sldId="2147483660"/>
            <pc:sldLayoutMk cId="3970739029" sldId="2147483661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2752053958" sldId="2147483660"/>
              <pc:sldLayoutMk cId="3970739029" sldId="2147483661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2752053958" sldId="2147483660"/>
              <pc:sldLayoutMk cId="3970739029" sldId="2147483661"/>
              <ac:spMk id="3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2752053958" sldId="2147483660"/>
            <pc:sldLayoutMk cId="3987564110" sldId="2147483662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2752053958" sldId="2147483660"/>
              <pc:sldLayoutMk cId="3987564110" sldId="2147483662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2752053958" sldId="2147483660"/>
              <pc:sldLayoutMk cId="3987564110" sldId="2147483662"/>
              <ac:spMk id="3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331414851" sldId="2147483663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331414851" sldId="2147483663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331414851" sldId="2147483663"/>
              <ac:spMk id="4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331414851" sldId="2147483663"/>
              <ac:spMk id="8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2557537296" sldId="2147483664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2557537296" sldId="2147483664"/>
              <ac:spMk id="6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2752053958" sldId="2147483660"/>
            <pc:sldLayoutMk cId="2393569308" sldId="2147483741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2752053958" sldId="2147483660"/>
              <pc:sldLayoutMk cId="2393569308" sldId="2147483741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2752053958" sldId="2147483660"/>
              <pc:sldLayoutMk cId="2393569308" sldId="2147483741"/>
              <ac:spMk id="3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2752053958" sldId="2147483660"/>
            <pc:sldLayoutMk cId="1434609598" sldId="2147483754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2752053958" sldId="2147483660"/>
              <pc:sldLayoutMk cId="1434609598" sldId="2147483754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2752053958" sldId="2147483660"/>
              <pc:sldLayoutMk cId="1434609598" sldId="2147483754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2752053958" sldId="2147483660"/>
              <pc:sldLayoutMk cId="1434609598" sldId="2147483754"/>
              <ac:spMk id="4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2752053958" sldId="2147483660"/>
              <pc:sldLayoutMk cId="1434609598" sldId="2147483754"/>
              <ac:spMk id="5" creationId="{7E5A5017-8E5B-44BC-8D05-1C74F9CCA1C8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2752053958" sldId="2147483660"/>
              <pc:sldLayoutMk cId="1434609598" sldId="2147483754"/>
              <ac:spMk id="6" creationId="{83EC7453-BC30-4BEF-A42C-2BAA36B6E981}"/>
            </ac:spMkLst>
          </pc:spChg>
        </pc:sldLayoutChg>
      </pc:sldMasterChg>
      <pc:sldMasterChg chg="modSp modSldLayout">
        <pc:chgData name="Hyatt, Jacob E CDT 2025" userId="8b9d417a-8c46-4136-87d3-9b6e2d7ca5cb" providerId="ADAL" clId="{B086A1A3-8BA1-47BB-862F-953781F9A921}" dt="2024-10-09T03:09:57.355" v="8"/>
        <pc:sldMasterMkLst>
          <pc:docMk/>
          <pc:sldMasterMk cId="3585141051" sldId="2147483666"/>
        </pc:sldMasterMkLst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3585141051" sldId="2147483666"/>
            <ac:spMk id="4" creationId="{79ED688B-6D8F-4A07-AF90-ECD710EF3061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3585141051" sldId="2147483666"/>
            <ac:spMk id="5" creationId="{35F79FA0-C795-44E4-AA9A-BBC1CDE4F6EC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3585141051" sldId="2147483666"/>
            <ac:spMk id="6" creationId="{5E5828D2-F6F5-4DA6-AEAE-680AD9311510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3585141051" sldId="2147483666"/>
            <ac:spMk id="8" creationId="{CC83C155-566E-4374-B6F5-FDF8EB9B10BC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3585141051" sldId="2147483666"/>
            <ac:spMk id="11" creationId="{6B7FB55F-6A40-4A91-97F4-23AAF85929EF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3585141051" sldId="2147483666"/>
            <ac:spMk id="1026" creationId="{817798AB-776E-44D5-9F2F-31723403FCE9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asterMk cId="3585141051" sldId="2147483666"/>
            <ac:picMk id="1030" creationId="{1F912D4C-3706-4950-A6AE-85FC111071E1}"/>
          </ac:picMkLst>
        </pc:pic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56552828" sldId="2147483667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56552828" sldId="2147483667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56552828" sldId="2147483667"/>
              <ac:spMk id="3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3624264172" sldId="2147483668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3624264172" sldId="2147483668"/>
              <ac:spMk id="2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1118130275" sldId="2147483669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1118130275" sldId="2147483669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1118130275" sldId="2147483669"/>
              <ac:spMk id="3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1818996091" sldId="2147483670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1818996091" sldId="2147483670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1818996091" sldId="2147483670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1818996091" sldId="2147483670"/>
              <ac:spMk id="4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4221581741" sldId="2147483671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4221581741" sldId="2147483671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4221581741" sldId="2147483671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4221581741" sldId="2147483671"/>
              <ac:spMk id="4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4221581741" sldId="2147483671"/>
              <ac:spMk id="5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4221581741" sldId="2147483671"/>
              <ac:spMk id="6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751368448" sldId="2147483672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751368448" sldId="2147483672"/>
              <ac:spMk id="2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2552348041" sldId="2147483674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2552348041" sldId="2147483674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2552348041" sldId="2147483674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2552348041" sldId="2147483674"/>
              <ac:spMk id="4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904473376" sldId="2147483675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904473376" sldId="2147483675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904473376" sldId="2147483675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904473376" sldId="2147483675"/>
              <ac:spMk id="4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492001271" sldId="2147483676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492001271" sldId="2147483676"/>
              <ac:spMk id="2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3585141051" sldId="2147483666"/>
            <pc:sldLayoutMk cId="359844511" sldId="2147483677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359844511" sldId="2147483677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3585141051" sldId="2147483666"/>
              <pc:sldLayoutMk cId="359844511" sldId="2147483677"/>
              <ac:spMk id="3" creationId="{00000000-0000-0000-0000-000000000000}"/>
            </ac:spMkLst>
          </pc:spChg>
        </pc:sldLayoutChg>
      </pc:sldMasterChg>
      <pc:sldMasterChg chg="modSp modSldLayout">
        <pc:chgData name="Hyatt, Jacob E CDT 2025" userId="8b9d417a-8c46-4136-87d3-9b6e2d7ca5cb" providerId="ADAL" clId="{B086A1A3-8BA1-47BB-862F-953781F9A921}" dt="2024-10-09T03:09:57.355" v="8"/>
        <pc:sldMasterMkLst>
          <pc:docMk/>
          <pc:sldMasterMk cId="97622574" sldId="2147483707"/>
        </pc:sldMasterMkLst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97622574" sldId="2147483707"/>
            <ac:spMk id="1026" creationId="{00000000-0000-0000-0000-000000000000}"/>
          </ac:spMkLst>
        </pc:spChg>
        <pc:grpChg chg="mod">
          <ac:chgData name="Hyatt, Jacob E CDT 2025" userId="8b9d417a-8c46-4136-87d3-9b6e2d7ca5cb" providerId="ADAL" clId="{B086A1A3-8BA1-47BB-862F-953781F9A921}" dt="2024-10-09T03:09:57.355" v="8"/>
          <ac:grpSpMkLst>
            <pc:docMk/>
            <pc:sldMasterMk cId="97622574" sldId="2147483707"/>
            <ac:grpSpMk id="5" creationId="{B4B655CC-4ECF-4B11-9C8D-DFBA6D3FEC37}"/>
          </ac:grpSpMkLst>
        </pc:gr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asterMk cId="97622574" sldId="2147483707"/>
            <ac:picMk id="6" creationId="{72358B5C-1A1D-4430-82AA-71DAFDF5E4B2}"/>
          </ac:picMkLst>
        </pc:pic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asterMk cId="97622574" sldId="2147483707"/>
            <ac:picMk id="7" creationId="{78751882-5C37-4ACF-A490-79594E6B6DD8}"/>
          </ac:picMkLst>
        </pc:pic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1495062256" sldId="2147483708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495062256" sldId="2147483708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495062256" sldId="2147483708"/>
              <ac:spMk id="3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3838186281" sldId="2147483709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838186281" sldId="2147483709"/>
              <ac:spMk id="2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3759315830" sldId="2147483710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759315830" sldId="2147483710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759315830" sldId="2147483710"/>
              <ac:spMk id="3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1056133050" sldId="2147483711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056133050" sldId="2147483711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056133050" sldId="2147483711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056133050" sldId="2147483711"/>
              <ac:spMk id="4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2030484593" sldId="2147483712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030484593" sldId="2147483712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030484593" sldId="2147483712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030484593" sldId="2147483712"/>
              <ac:spMk id="4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030484593" sldId="2147483712"/>
              <ac:spMk id="5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030484593" sldId="2147483712"/>
              <ac:spMk id="6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1337735431" sldId="2147483713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337735431" sldId="2147483713"/>
              <ac:spMk id="2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3110689020" sldId="2147483715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110689020" sldId="2147483715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110689020" sldId="2147483715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110689020" sldId="2147483715"/>
              <ac:spMk id="4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2331502403" sldId="2147483716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331502403" sldId="2147483716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331502403" sldId="2147483716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331502403" sldId="2147483716"/>
              <ac:spMk id="4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3038649485" sldId="2147483717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038649485" sldId="2147483717"/>
              <ac:spMk id="2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3804478338" sldId="2147483718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804478338" sldId="2147483718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804478338" sldId="2147483718"/>
              <ac:spMk id="3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856030103" sldId="2147483719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856030103" sldId="2147483719"/>
              <ac:spMk id="4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856030103" sldId="2147483719"/>
              <ac:spMk id="5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856030103" sldId="2147483719"/>
              <ac:spMk id="6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856030103" sldId="2147483719"/>
              <ac:spMk id="10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3383010436" sldId="2147483720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383010436" sldId="2147483720"/>
              <ac:spMk id="4" creationId="{19E3F228-4489-4674-83F3-94D0EF4E5195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383010436" sldId="2147483720"/>
              <ac:spMk id="7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383010436" sldId="2147483720"/>
              <ac:spMk id="8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4176033175" sldId="2147483721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4176033175" sldId="2147483721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4176033175" sldId="2147483721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4176033175" sldId="2147483721"/>
              <ac:spMk id="4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4176033175" sldId="2147483721"/>
              <ac:spMk id="5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4176033175" sldId="2147483721"/>
              <ac:spMk id="6" creationId="{6D64AEC7-1795-4828-B55B-E83891933C22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3287608475" sldId="2147483722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287608475" sldId="2147483722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287608475" sldId="2147483722"/>
              <ac:spMk id="5" creationId="{B938D0EE-E90E-459C-B085-6EE5EEF18387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287608475" sldId="2147483722"/>
              <ac:spMk id="10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2535163072" sldId="2147483723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535163072" sldId="2147483723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535163072" sldId="2147483723"/>
              <ac:spMk id="5" creationId="{DCF775B8-4B75-4C6B-A99C-C43F0C5977CE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535163072" sldId="2147483723"/>
              <ac:spMk id="10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3692615627" sldId="2147483724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692615627" sldId="2147483724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692615627" sldId="2147483724"/>
              <ac:spMk id="5" creationId="{0824D2E9-13E3-492A-A85F-32FC53FAF195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692615627" sldId="2147483724"/>
              <ac:spMk id="10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3885849559" sldId="2147483725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885849559" sldId="2147483725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885849559" sldId="2147483725"/>
              <ac:spMk id="5" creationId="{E7CC7F3F-C831-41B5-8D67-C44E8C2FB769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3885849559" sldId="2147483725"/>
              <ac:spMk id="10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239279861" sldId="2147483726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39279861" sldId="2147483726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39279861" sldId="2147483726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39279861" sldId="2147483726"/>
              <ac:spMk id="4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39279861" sldId="2147483726"/>
              <ac:spMk id="5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1123129158" sldId="2147483727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123129158" sldId="2147483727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123129158" sldId="2147483727"/>
              <ac:spMk id="4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123129158" sldId="2147483727"/>
              <ac:spMk id="7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1367186066" sldId="2147483728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367186066" sldId="2147483728"/>
              <ac:spMk id="5" creationId="{AE7A0ABE-FF18-4A1F-A35D-C83CF162D869}"/>
            </ac:spMkLst>
          </pc:spChg>
          <pc:picChg chg="mod">
            <ac:chgData name="Hyatt, Jacob E CDT 2025" userId="8b9d417a-8c46-4136-87d3-9b6e2d7ca5cb" providerId="ADAL" clId="{B086A1A3-8BA1-47BB-862F-953781F9A921}" dt="2024-10-09T03:09:57.355" v="8"/>
            <ac:picMkLst>
              <pc:docMk/>
              <pc:sldMasterMk cId="97622574" sldId="2147483707"/>
              <pc:sldLayoutMk cId="1367186066" sldId="2147483728"/>
              <ac:picMk id="2" creationId="{D82BA657-CE44-4C0F-80D4-773BD8F531D5}"/>
            </ac:picMkLst>
          </pc:pic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2044267297" sldId="2147483729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044267297" sldId="2147483729"/>
              <ac:spMk id="4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044267297" sldId="2147483729"/>
              <ac:spMk id="5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044267297" sldId="2147483729"/>
              <ac:spMk id="6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2044267297" sldId="2147483729"/>
              <ac:spMk id="7" creationId="{09A3735B-DB15-4EA0-9FED-474551CB58C5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97622574" sldId="2147483707"/>
            <pc:sldLayoutMk cId="1575564220" sldId="2147483730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575564220" sldId="2147483730"/>
              <ac:spMk id="6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97622574" sldId="2147483707"/>
              <pc:sldLayoutMk cId="1575564220" sldId="2147483730"/>
              <ac:spMk id="10" creationId="{00000000-0000-0000-0000-000000000000}"/>
            </ac:spMkLst>
          </pc:spChg>
        </pc:sldLayoutChg>
      </pc:sldMasterChg>
      <pc:sldMasterChg chg="modSp modSldLayout">
        <pc:chgData name="Hyatt, Jacob E CDT 2025" userId="8b9d417a-8c46-4136-87d3-9b6e2d7ca5cb" providerId="ADAL" clId="{B086A1A3-8BA1-47BB-862F-953781F9A921}" dt="2024-10-09T03:09:57.355" v="8"/>
        <pc:sldMasterMkLst>
          <pc:docMk/>
          <pc:sldMasterMk cId="434566189" sldId="2147483742"/>
        </pc:sldMasterMkLst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434566189" sldId="2147483742"/>
            <ac:spMk id="4" creationId="{79ED688B-6D8F-4A07-AF90-ECD710EF3061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434566189" sldId="2147483742"/>
            <ac:spMk id="5" creationId="{35F79FA0-C795-44E4-AA9A-BBC1CDE4F6EC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434566189" sldId="2147483742"/>
            <ac:spMk id="6" creationId="{5E5828D2-F6F5-4DA6-AEAE-680AD9311510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434566189" sldId="2147483742"/>
            <ac:spMk id="8" creationId="{CC83C155-566E-4374-B6F5-FDF8EB9B10BC}"/>
          </ac:spMkLst>
        </pc:spChg>
        <pc:spChg chg="mod">
          <ac:chgData name="Hyatt, Jacob E CDT 2025" userId="8b9d417a-8c46-4136-87d3-9b6e2d7ca5cb" providerId="ADAL" clId="{B086A1A3-8BA1-47BB-862F-953781F9A921}" dt="2024-10-09T03:09:57.355" v="8"/>
          <ac:spMkLst>
            <pc:docMk/>
            <pc:sldMasterMk cId="434566189" sldId="2147483742"/>
            <ac:spMk id="1026" creationId="{817798AB-776E-44D5-9F2F-31723403FCE9}"/>
          </ac:spMkLst>
        </pc:spChg>
        <pc:picChg chg="mod">
          <ac:chgData name="Hyatt, Jacob E CDT 2025" userId="8b9d417a-8c46-4136-87d3-9b6e2d7ca5cb" providerId="ADAL" clId="{B086A1A3-8BA1-47BB-862F-953781F9A921}" dt="2024-10-09T03:09:57.355" v="8"/>
          <ac:picMkLst>
            <pc:docMk/>
            <pc:sldMasterMk cId="434566189" sldId="2147483742"/>
            <ac:picMk id="1030" creationId="{1F912D4C-3706-4950-A6AE-85FC111071E1}"/>
          </ac:picMkLst>
        </pc:pic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434566189" sldId="2147483742"/>
            <pc:sldLayoutMk cId="1719302737" sldId="2147483743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1719302737" sldId="2147483743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1719302737" sldId="2147483743"/>
              <ac:spMk id="3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434566189" sldId="2147483742"/>
            <pc:sldLayoutMk cId="104505584" sldId="2147483744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104505584" sldId="2147483744"/>
              <ac:spMk id="2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434566189" sldId="2147483742"/>
            <pc:sldLayoutMk cId="3789261103" sldId="2147483745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3789261103" sldId="2147483745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3789261103" sldId="2147483745"/>
              <ac:spMk id="3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434566189" sldId="2147483742"/>
            <pc:sldLayoutMk cId="3851850951" sldId="2147483746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3851850951" sldId="2147483746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3851850951" sldId="2147483746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3851850951" sldId="2147483746"/>
              <ac:spMk id="4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434566189" sldId="2147483742"/>
            <pc:sldLayoutMk cId="481891148" sldId="2147483747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481891148" sldId="2147483747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481891148" sldId="2147483747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481891148" sldId="2147483747"/>
              <ac:spMk id="4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481891148" sldId="2147483747"/>
              <ac:spMk id="5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481891148" sldId="2147483747"/>
              <ac:spMk id="6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434566189" sldId="2147483742"/>
            <pc:sldLayoutMk cId="2860253716" sldId="2147483748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2860253716" sldId="2147483748"/>
              <ac:spMk id="2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434566189" sldId="2147483742"/>
            <pc:sldLayoutMk cId="1482787605" sldId="2147483750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1482787605" sldId="2147483750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1482787605" sldId="2147483750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1482787605" sldId="2147483750"/>
              <ac:spMk id="4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434566189" sldId="2147483742"/>
            <pc:sldLayoutMk cId="3113220837" sldId="2147483751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3113220837" sldId="2147483751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3113220837" sldId="2147483751"/>
              <ac:spMk id="3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3113220837" sldId="2147483751"/>
              <ac:spMk id="4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434566189" sldId="2147483742"/>
            <pc:sldLayoutMk cId="2407337113" sldId="2147483752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2407337113" sldId="2147483752"/>
              <ac:spMk id="2" creationId="{00000000-0000-0000-0000-000000000000}"/>
            </ac:spMkLst>
          </pc:spChg>
        </pc:sldLayoutChg>
        <pc:sldLayoutChg chg="modSp">
          <pc:chgData name="Hyatt, Jacob E CDT 2025" userId="8b9d417a-8c46-4136-87d3-9b6e2d7ca5cb" providerId="ADAL" clId="{B086A1A3-8BA1-47BB-862F-953781F9A921}" dt="2024-10-09T03:09:57.355" v="8"/>
          <pc:sldLayoutMkLst>
            <pc:docMk/>
            <pc:sldMasterMk cId="434566189" sldId="2147483742"/>
            <pc:sldLayoutMk cId="744267065" sldId="2147483753"/>
          </pc:sldLayoutMkLst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744267065" sldId="2147483753"/>
              <ac:spMk id="2" creationId="{00000000-0000-0000-0000-000000000000}"/>
            </ac:spMkLst>
          </pc:spChg>
          <pc:spChg chg="mod">
            <ac:chgData name="Hyatt, Jacob E CDT 2025" userId="8b9d417a-8c46-4136-87d3-9b6e2d7ca5cb" providerId="ADAL" clId="{B086A1A3-8BA1-47BB-862F-953781F9A921}" dt="2024-10-09T03:09:57.355" v="8"/>
            <ac:spMkLst>
              <pc:docMk/>
              <pc:sldMasterMk cId="434566189" sldId="2147483742"/>
              <pc:sldLayoutMk cId="744267065" sldId="2147483753"/>
              <ac:spMk id="3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68" tIns="46584" rIns="93168" bIns="46584" rtlCol="0"/>
          <a:lstStyle>
            <a:lvl1pPr algn="l">
              <a:defRPr sz="12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9" y="0"/>
            <a:ext cx="3037840" cy="464820"/>
          </a:xfrm>
          <a:prstGeom prst="rect">
            <a:avLst/>
          </a:prstGeom>
        </p:spPr>
        <p:txBody>
          <a:bodyPr vert="horz" lIns="93168" tIns="46584" rIns="93168" bIns="46584" rtlCol="0"/>
          <a:lstStyle>
            <a:lvl1pPr algn="r">
              <a:defRPr sz="1200"/>
            </a:lvl1pPr>
          </a:lstStyle>
          <a:p>
            <a:fld id="{C3A40B97-175B-4812-BE38-D34910F5C4B6}" type="datetimeFigureOut">
              <a:rPr lang="en-US" smtClean="0">
                <a:latin typeface="Arial" panose="020B0604020202020204" pitchFamily="34" charset="0"/>
              </a:rPr>
              <a:pPr/>
              <a:t>10/8/2024</a:t>
            </a:fld>
            <a:endParaRPr lang="en-US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3037840" cy="464820"/>
          </a:xfrm>
          <a:prstGeom prst="rect">
            <a:avLst/>
          </a:prstGeom>
        </p:spPr>
        <p:txBody>
          <a:bodyPr vert="horz" lIns="93168" tIns="46584" rIns="93168" bIns="46584" rtlCol="0" anchor="b"/>
          <a:lstStyle>
            <a:lvl1pPr algn="l">
              <a:defRPr sz="12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9" y="8829968"/>
            <a:ext cx="3037840" cy="464820"/>
          </a:xfrm>
          <a:prstGeom prst="rect">
            <a:avLst/>
          </a:prstGeom>
        </p:spPr>
        <p:txBody>
          <a:bodyPr vert="horz" lIns="93168" tIns="46584" rIns="93168" bIns="46584" rtlCol="0" anchor="b"/>
          <a:lstStyle>
            <a:lvl1pPr algn="r">
              <a:defRPr sz="1200"/>
            </a:lvl1pPr>
          </a:lstStyle>
          <a:p>
            <a:fld id="{32AFBDAF-A58F-4C7E-8FCD-6D06C2D7F9FF}" type="slidenum">
              <a:rPr lang="en-US" smtClean="0">
                <a:latin typeface="Arial" panose="020B0604020202020204" pitchFamily="34" charset="0"/>
              </a:rPr>
              <a:pPr/>
              <a:t>‹#›</a:t>
            </a:fld>
            <a:endParaRPr 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0060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68" tIns="46584" rIns="93168" bIns="46584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9" y="0"/>
            <a:ext cx="3037840" cy="464820"/>
          </a:xfrm>
          <a:prstGeom prst="rect">
            <a:avLst/>
          </a:prstGeom>
        </p:spPr>
        <p:txBody>
          <a:bodyPr vert="horz" lIns="93168" tIns="46584" rIns="93168" bIns="46584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D94E75AE-B6F1-4BB2-AB8F-129FDA4DA39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68" tIns="46584" rIns="93168" bIns="4658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3168" tIns="46584" rIns="93168" bIns="4658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3037840" cy="464820"/>
          </a:xfrm>
          <a:prstGeom prst="rect">
            <a:avLst/>
          </a:prstGeom>
        </p:spPr>
        <p:txBody>
          <a:bodyPr vert="horz" lIns="93168" tIns="46584" rIns="93168" bIns="46584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9" y="8829968"/>
            <a:ext cx="3037840" cy="464820"/>
          </a:xfrm>
          <a:prstGeom prst="rect">
            <a:avLst/>
          </a:prstGeom>
        </p:spPr>
        <p:txBody>
          <a:bodyPr vert="horz" lIns="93168" tIns="46584" rIns="93168" bIns="46584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54550D7F-12D6-4C6E-8012-E85CF1C35A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19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1100" y="696913"/>
            <a:ext cx="46482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550D7F-12D6-4C6E-8012-E85CF1C35A0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15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537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38D95-4E7F-42DD-B451-F123F0367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38C88F7-95B7-4072-872B-0A0BD5C57FC0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4A05D-AC81-4825-8D6A-D969C2A15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FD471-3473-492B-B4FE-43AE336C4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65418F2-3B1A-4F8F-ACAC-380C2E4322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1472E-218A-4F00-8D65-D14278D4D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DFDACECB-910F-4405-950A-0AFBAB260AF5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2EC4F-B554-4407-A5CE-266DF0EE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A3ECB-DE54-423B-9858-6793801B7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DD3A375-01F0-4A36-9FA8-D4220A1190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01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750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75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F721C-8765-4E96-8356-1333202D6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B061AEA-F9E6-49BA-9293-BCD24CD1499E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988A7-11D5-4284-84B4-C79BBA52B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05E08-A148-4E44-8FE9-3E6A055CF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C9808E4-2001-414E-B8E6-F97C19824F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44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59" y="1577340"/>
            <a:ext cx="39776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149BC-58D2-4A3D-86B6-B952BC01C0AB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Holder 2"/>
          <p:cNvSpPr>
            <a:spLocks noGrp="1"/>
          </p:cNvSpPr>
          <p:nvPr>
            <p:ph type="title"/>
          </p:nvPr>
        </p:nvSpPr>
        <p:spPr>
          <a:xfrm>
            <a:off x="4191000" y="152400"/>
            <a:ext cx="4800600" cy="338554"/>
          </a:xfrm>
          <a:prstGeom prst="rect">
            <a:avLst/>
          </a:prstGeom>
        </p:spPr>
        <p:txBody>
          <a:bodyPr lIns="0" tIns="0" rIns="0" bIns="0"/>
          <a:lstStyle>
            <a:lvl1pPr>
              <a:defRPr sz="2200" b="1" i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1414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BCC9F-D519-42CD-A0D1-CBACEA4527CB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2"/>
          <p:cNvSpPr>
            <a:spLocks noGrp="1"/>
          </p:cNvSpPr>
          <p:nvPr>
            <p:ph type="title"/>
          </p:nvPr>
        </p:nvSpPr>
        <p:spPr>
          <a:xfrm>
            <a:off x="4191000" y="152400"/>
            <a:ext cx="4800600" cy="338554"/>
          </a:xfrm>
          <a:prstGeom prst="rect">
            <a:avLst/>
          </a:prstGeom>
        </p:spPr>
        <p:txBody>
          <a:bodyPr lIns="0" tIns="0" rIns="0" bIns="0"/>
          <a:lstStyle>
            <a:lvl1pPr>
              <a:defRPr sz="2200" b="1" i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575372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9506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38186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931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884238"/>
            <a:ext cx="4267200" cy="55927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84238"/>
            <a:ext cx="4267200" cy="55927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613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3048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7735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49FF9-76B1-4887-B4E3-7C80B11E1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00342B2-F1C9-46B8-B8BE-2CB15B5921AA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8916D-E017-4EEB-B40C-3822B945E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B3E88-3D32-4636-B32F-6A452674B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B209EEF9-7C95-47D9-A525-D9DFC94A69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641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518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68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3150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3864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3700" y="274638"/>
            <a:ext cx="2171700" cy="6202362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274638"/>
            <a:ext cx="6362700" cy="62023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447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 b="1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 b="1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6"/>
            <a:ext cx="21336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DFDED34C-DE97-4463-B92A-AD521C2553AA}" type="slidenum">
              <a:rPr lang="en-US" sz="1600" b="1" smtClean="0">
                <a:solidFill>
                  <a:prstClr val="black">
                    <a:tint val="75000"/>
                  </a:prstClr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z="1600" b="1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038600" y="228600"/>
            <a:ext cx="5105400" cy="381000"/>
          </a:xfrm>
        </p:spPr>
        <p:txBody>
          <a:bodyPr/>
          <a:lstStyle>
            <a:lvl1pPr marL="0" indent="0" algn="r">
              <a:buNone/>
              <a:defRPr sz="2200" b="1" i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603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85800" y="2130435"/>
            <a:ext cx="7772400" cy="1470025"/>
          </a:xfrm>
          <a:prstGeom prst="rect">
            <a:avLst/>
          </a:prstGeom>
          <a:scene3d>
            <a:camera prst="obliqueBottomLeft"/>
            <a:lightRig rig="threePt" dir="t"/>
          </a:scene3d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9E3F228-4489-4674-83F3-94D0EF4E51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649287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9EDA9FDD-94CC-4BB3-AFB8-17EE9F8318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1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86600" y="6492879"/>
            <a:ext cx="2057400" cy="365125"/>
          </a:xfrm>
          <a:prstGeom prst="rect">
            <a:avLst/>
          </a:prstGeom>
        </p:spPr>
        <p:txBody>
          <a:bodyPr/>
          <a:lstStyle/>
          <a:p>
            <a:fld id="{6500F250-979A-4DFC-9A32-46DBB2ABD2A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91000" y="0"/>
            <a:ext cx="4953000" cy="9144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 i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6D64AEC7-1795-4828-B55B-E83891933C22}"/>
              </a:ext>
            </a:extLst>
          </p:cNvPr>
          <p:cNvSpPr txBox="1">
            <a:spLocks/>
          </p:cNvSpPr>
          <p:nvPr userDrawn="1"/>
        </p:nvSpPr>
        <p:spPr>
          <a:xfrm>
            <a:off x="7109460" y="649287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fld id="{9EDA9FDD-94CC-4BB3-AFB8-17EE9F8318F6}" type="slidenum">
              <a:rPr lang="en-US" sz="1200" smtClean="0"/>
              <a:pPr/>
              <a:t>‹#›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17603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5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038600" y="152400"/>
            <a:ext cx="5105400" cy="60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="1" i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938D0EE-E90E-459C-B085-6EE5EEF18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649287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9EDA9FDD-94CC-4BB3-AFB8-17EE9F8318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60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5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038600" y="152400"/>
            <a:ext cx="5105400" cy="60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="1" i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DCF775B8-4B75-4C6B-A99C-C43F0C5977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649287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9EDA9FDD-94CC-4BB3-AFB8-17EE9F8318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16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7012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D5143-FE2C-4105-BC90-E5A596F40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B6011BCE-C820-4A96-9BD3-B128F70790AE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3428C-4B06-4520-B782-90EE8CB6F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F4F2-D89A-4C65-B94B-591B14F88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28F0D11-210F-4FAB-97D7-2A5C0D49A71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1302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5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038600" y="152400"/>
            <a:ext cx="5105400" cy="60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350" b="1" i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0824D2E9-13E3-492A-A85F-32FC53FAF1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649287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9EDA9FDD-94CC-4BB3-AFB8-17EE9F8318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1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5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038600" y="152400"/>
            <a:ext cx="5105400" cy="60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350" b="1" i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E7CC7F3F-C831-41B5-8D67-C44E8C2FB7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649287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9EDA9FDD-94CC-4BB3-AFB8-17EE9F8318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84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/>
          <a:lstStyle/>
          <a:p>
            <a:fld id="{92502915-8380-4EDE-B98E-37583722EE1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86600" y="6492879"/>
            <a:ext cx="2057400" cy="365125"/>
          </a:xfrm>
          <a:prstGeom prst="rect">
            <a:avLst/>
          </a:prstGeom>
        </p:spPr>
        <p:txBody>
          <a:bodyPr/>
          <a:lstStyle/>
          <a:p>
            <a:fld id="{6500F250-979A-4DFC-9A32-46DBB2ABD2A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91000" y="0"/>
            <a:ext cx="4953000" cy="9144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 i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79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59" y="1577340"/>
            <a:ext cx="39776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7086600" y="6492879"/>
            <a:ext cx="2057400" cy="36512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12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7">
            <a:extLst>
              <a:ext uri="{FF2B5EF4-FFF2-40B4-BE49-F238E27FC236}">
                <a16:creationId xmlns:a16="http://schemas.microsoft.com/office/drawing/2014/main" id="{AE7A0ABE-FF18-4A1F-A35D-C83CF162D869}"/>
              </a:ext>
            </a:extLst>
          </p:cNvPr>
          <p:cNvSpPr/>
          <p:nvPr userDrawn="1"/>
        </p:nvSpPr>
        <p:spPr>
          <a:xfrm>
            <a:off x="916781" y="997748"/>
            <a:ext cx="107157" cy="92869"/>
          </a:xfrm>
          <a:custGeom>
            <a:avLst/>
            <a:gdLst>
              <a:gd name="connsiteX0" fmla="*/ 0 w 107157"/>
              <a:gd name="connsiteY0" fmla="*/ 88106 h 92869"/>
              <a:gd name="connsiteX1" fmla="*/ 28575 w 107157"/>
              <a:gd name="connsiteY1" fmla="*/ 33337 h 92869"/>
              <a:gd name="connsiteX2" fmla="*/ 38100 w 107157"/>
              <a:gd name="connsiteY2" fmla="*/ 19050 h 92869"/>
              <a:gd name="connsiteX3" fmla="*/ 66675 w 107157"/>
              <a:gd name="connsiteY3" fmla="*/ 0 h 92869"/>
              <a:gd name="connsiteX4" fmla="*/ 107157 w 107157"/>
              <a:gd name="connsiteY4" fmla="*/ 45244 h 92869"/>
              <a:gd name="connsiteX5" fmla="*/ 78582 w 107157"/>
              <a:gd name="connsiteY5" fmla="*/ 92869 h 92869"/>
              <a:gd name="connsiteX6" fmla="*/ 0 w 107157"/>
              <a:gd name="connsiteY6" fmla="*/ 88106 h 92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7157" h="92869">
                <a:moveTo>
                  <a:pt x="0" y="88106"/>
                </a:moveTo>
                <a:lnTo>
                  <a:pt x="28575" y="33337"/>
                </a:lnTo>
                <a:lnTo>
                  <a:pt x="38100" y="19050"/>
                </a:lnTo>
                <a:lnTo>
                  <a:pt x="66675" y="0"/>
                </a:lnTo>
                <a:lnTo>
                  <a:pt x="107157" y="45244"/>
                </a:lnTo>
                <a:lnTo>
                  <a:pt x="78582" y="92869"/>
                </a:lnTo>
                <a:lnTo>
                  <a:pt x="0" y="881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 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2BA657-CE44-4C0F-80D4-773BD8F531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115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186066"/>
      </p:ext>
    </p:extLst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-8626" y="6572009"/>
            <a:ext cx="2133600" cy="365125"/>
          </a:xfrm>
          <a:prstGeom prst="rect">
            <a:avLst/>
          </a:prstGeom>
        </p:spPr>
        <p:txBody>
          <a:bodyPr/>
          <a:lstStyle/>
          <a:p>
            <a:fld id="{C2F0D4E0-3759-4149-9009-C138BD830BA3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5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396" y="6572009"/>
            <a:ext cx="2133600" cy="365125"/>
          </a:xfrm>
          <a:prstGeom prst="rect">
            <a:avLst/>
          </a:prstGeom>
        </p:spPr>
        <p:txBody>
          <a:bodyPr/>
          <a:lstStyle/>
          <a:p>
            <a:fld id="{DFDED34C-DE97-4463-B92A-AD521C2553A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09A3735B-DB15-4EA0-9FED-474551CB58C5}"/>
              </a:ext>
            </a:extLst>
          </p:cNvPr>
          <p:cNvSpPr txBox="1">
            <a:spLocks/>
          </p:cNvSpPr>
          <p:nvPr userDrawn="1"/>
        </p:nvSpPr>
        <p:spPr>
          <a:xfrm>
            <a:off x="4572001" y="0"/>
            <a:ext cx="4553202" cy="889046"/>
          </a:xfrm>
          <a:prstGeom prst="rect">
            <a:avLst/>
          </a:prstGeom>
        </p:spPr>
        <p:txBody>
          <a:bodyPr vert="horz" wrap="square" lIns="91440" tIns="0" rIns="91440" bIns="0" rtlCol="0"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r">
              <a:spcBef>
                <a:spcPts val="100"/>
              </a:spcBef>
            </a:pPr>
            <a:endParaRPr lang="en-US" sz="1600">
              <a:solidFill>
                <a:schemeClr val="bg1"/>
              </a:solidFill>
              <a:latin typeface=" Arial"/>
            </a:endParaRPr>
          </a:p>
        </p:txBody>
      </p:sp>
    </p:spTree>
    <p:extLst>
      <p:ext uri="{BB962C8B-B14F-4D97-AF65-F5344CB8AC3E}">
        <p14:creationId xmlns:p14="http://schemas.microsoft.com/office/powerpoint/2010/main" val="204426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396" y="6572009"/>
            <a:ext cx="2133600" cy="365125"/>
          </a:xfrm>
          <a:prstGeom prst="rect">
            <a:avLst/>
          </a:prstGeom>
        </p:spPr>
        <p:txBody>
          <a:bodyPr/>
          <a:lstStyle/>
          <a:p>
            <a:fld id="{DFDED34C-DE97-4463-B92A-AD521C2553A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038600" y="152400"/>
            <a:ext cx="5105400" cy="609600"/>
          </a:xfrm>
        </p:spPr>
        <p:txBody>
          <a:bodyPr>
            <a:noAutofit/>
          </a:bodyPr>
          <a:lstStyle>
            <a:lvl1pPr marL="0" indent="0" algn="ctr">
              <a:buNone/>
              <a:defRPr sz="2400" b="1" i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5564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664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537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38D95-4E7F-42DD-B451-F123F0367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38C88F7-95B7-4072-872B-0A0BD5C57FC0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4A05D-AC81-4825-8D6A-D969C2A15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FD471-3473-492B-B4FE-43AE336C4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65418F2-3B1A-4F8F-ACAC-380C2E4322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027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49FF9-76B1-4887-B4E3-7C80B11E1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00342B2-F1C9-46B8-B8BE-2CB15B5921AA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8916D-E017-4EEB-B40C-3822B945E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B3E88-3D32-4636-B32F-6A452674B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B209EEF9-7C95-47D9-A525-D9DFC94A69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5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A5017-8E5B-44BC-8D05-1C74F9CCA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D374B81A-B83D-43B0-B89C-BFF6CAB1C821}" type="datetime1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EC7453-BC30-4BEF-A42C-2BAA36B6E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103568-C70A-4C2C-A284-976DFEBAC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03A8369-9728-4DB1-8745-8C61AE7AE3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99609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7012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D5143-FE2C-4105-BC90-E5A596F40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B6011BCE-C820-4A96-9BD3-B128F70790AE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3428C-4B06-4520-B782-90EE8CB6F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F4F2-D89A-4C65-B94B-591B14F88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28F0D11-210F-4FAB-97D7-2A5C0D49A71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26110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A5017-8E5B-44BC-8D05-1C74F9CCA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D374B81A-B83D-43B0-B89C-BFF6CAB1C821}" type="datetime1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EC7453-BC30-4BEF-A42C-2BAA36B6E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103568-C70A-4C2C-A284-976DFEBAC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03A8369-9728-4DB1-8745-8C61AE7AE3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8509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D52A3B-6B93-46E1-B335-6282F2821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517B994-374E-4606-9ACB-35180B5DC57E}" type="datetime1">
              <a:rPr lang="en-US" smtClean="0"/>
              <a:t>10/8/2024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D6329B-EC63-4CC3-B91A-BA02CD60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1B30A8-8AE0-4235-B662-A21481E24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8271E00-440B-4FCB-B538-2C9B177401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89114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04F576-024F-4BC3-A2AA-F354C1B47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669089FB-23DC-4F52-A189-79B64B7864E8}" type="datetime1">
              <a:rPr lang="en-US" smtClean="0"/>
              <a:t>10/8/2024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B79921-4B99-47B6-9E91-ECF6C1B1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B80C29-3992-4397-8CDF-049A3DE27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2913A38-51A6-41A9-8D52-AB77000040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25371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2AD917-9B60-4987-990D-DA0DCB2B6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B352278B-EC3A-453F-BFA8-4C0AF66D748D}" type="datetime1">
              <a:rPr lang="en-US" smtClean="0"/>
              <a:t>10/8/2024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E2402F-7B20-457A-9E8A-48E353E38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0576E0-4F15-4F24-B88E-5D4F08E5C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6DEAF13-EF64-4F5D-9970-42E8DFF5D0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19877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56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161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56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F995B-0756-46B2-9B96-CE7B0C7BE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DB92666-B9C6-437C-A3D6-D42C7FC83DBB}" type="datetime1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C91C6-71B7-4F1C-9A75-5CB8D720B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C4703-4C9E-4490-A9A6-0EF55F434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FBB3E4A-80D4-4F81-A4DB-AE1DE3CB71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8760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7D98AE-F0F0-4B64-84F7-672A0E057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FF066B1D-D1AF-452F-8F99-61DE47E5B1F2}" type="datetime1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158C3-2123-47EA-9AAF-41DE83C12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38D9A3-8C84-4053-A982-22EBEF6E2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D0429CA1-F05E-4E55-9101-D9D7CDF2E9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2208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1472E-218A-4F00-8D65-D14278D4D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DFDACECB-910F-4405-950A-0AFBAB260AF5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2EC4F-B554-4407-A5CE-266DF0EE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A3ECB-DE54-423B-9858-6793801B7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DD3A375-01F0-4A36-9FA8-D4220A1190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33711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750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75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F721C-8765-4E96-8356-1333202D6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B061AEA-F9E6-49BA-9293-BCD24CD1499E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988A7-11D5-4284-84B4-C79BBA52B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05E08-A148-4E44-8FE9-3E6A055CF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C9808E4-2001-414E-B8E6-F97C19824F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267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D52A3B-6B93-46E1-B335-6282F2821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517B994-374E-4606-9ACB-35180B5DC57E}" type="datetime1">
              <a:rPr lang="en-US" smtClean="0"/>
              <a:t>10/8/2024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D6329B-EC63-4CC3-B91A-BA02CD60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1B30A8-8AE0-4235-B662-A21481E24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8271E00-440B-4FCB-B538-2C9B177401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581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04F576-024F-4BC3-A2AA-F354C1B47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669089FB-23DC-4F52-A189-79B64B7864E8}" type="datetime1">
              <a:rPr lang="en-US" smtClean="0"/>
              <a:t>10/8/2024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B79921-4B99-47B6-9E91-ECF6C1B1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B80C29-3992-4397-8CDF-049A3DE27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2913A38-51A6-41A9-8D52-AB77000040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68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2AD917-9B60-4987-990D-DA0DCB2B6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B352278B-EC3A-453F-BFA8-4C0AF66D748D}" type="datetime1">
              <a:rPr lang="en-US" smtClean="0"/>
              <a:t>10/8/2024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E2402F-7B20-457A-9E8A-48E353E38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0576E0-4F15-4F24-B88E-5D4F08E5C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6DEAF13-EF64-4F5D-9970-42E8DFF5D0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401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56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161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56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F995B-0756-46B2-9B96-CE7B0C7BE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DB92666-B9C6-437C-A3D6-D42C7FC83DBB}" type="datetime1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C91C6-71B7-4F1C-9A75-5CB8D720B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C4703-4C9E-4490-A9A6-0EF55F434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FBB3E4A-80D4-4F81-A4DB-AE1DE3CB71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348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7D98AE-F0F0-4B64-84F7-672A0E057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FF066B1D-D1AF-452F-8F99-61DE47E5B1F2}" type="datetime1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158C3-2123-47EA-9AAF-41DE83C12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38D9A3-8C84-4053-A982-22EBEF6E2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D0429CA1-F05E-4E55-9101-D9D7CDF2E9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73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26" Type="http://schemas.openxmlformats.org/officeDocument/2006/relationships/image" Target="../media/image2.tiff"/><Relationship Id="rId3" Type="http://schemas.openxmlformats.org/officeDocument/2006/relationships/slideLayout" Target="../slideLayouts/slideLayout16.xml"/><Relationship Id="rId21" Type="http://schemas.openxmlformats.org/officeDocument/2006/relationships/slideLayout" Target="../slideLayouts/slideLayout34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2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>
            <a:extLst>
              <a:ext uri="{FF2B5EF4-FFF2-40B4-BE49-F238E27FC236}">
                <a16:creationId xmlns:a16="http://schemas.microsoft.com/office/drawing/2014/main" id="{817798AB-776E-44D5-9F2F-31723403FCE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4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D688B-6D8F-4A07-AF90-ECD710EF3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fld id="{CEA8FC77-6632-4840-B570-9E489956FA57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79FA0-C795-44E4-AA9A-BBC1CDE4F6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828D2-F6F5-4DA6-AEAE-680AD93115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fld id="{AC2FFEAB-ECCA-438B-8125-7AA6506440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0" name="Picture 6" descr="Template ART.tif">
            <a:extLst>
              <a:ext uri="{FF2B5EF4-FFF2-40B4-BE49-F238E27FC236}">
                <a16:creationId xmlns:a16="http://schemas.microsoft.com/office/drawing/2014/main" id="{1F912D4C-3706-4950-A6AE-85FC111071E1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4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CC83C155-566E-4374-B6F5-FDF8EB9B10BC}"/>
              </a:ext>
            </a:extLst>
          </p:cNvPr>
          <p:cNvSpPr/>
          <p:nvPr userDrawn="1"/>
        </p:nvSpPr>
        <p:spPr>
          <a:xfrm>
            <a:off x="917577" y="998541"/>
            <a:ext cx="106363" cy="92075"/>
          </a:xfrm>
          <a:custGeom>
            <a:avLst/>
            <a:gdLst>
              <a:gd name="connsiteX0" fmla="*/ 0 w 107157"/>
              <a:gd name="connsiteY0" fmla="*/ 88106 h 92869"/>
              <a:gd name="connsiteX1" fmla="*/ 28575 w 107157"/>
              <a:gd name="connsiteY1" fmla="*/ 33337 h 92869"/>
              <a:gd name="connsiteX2" fmla="*/ 38100 w 107157"/>
              <a:gd name="connsiteY2" fmla="*/ 19050 h 92869"/>
              <a:gd name="connsiteX3" fmla="*/ 66675 w 107157"/>
              <a:gd name="connsiteY3" fmla="*/ 0 h 92869"/>
              <a:gd name="connsiteX4" fmla="*/ 107157 w 107157"/>
              <a:gd name="connsiteY4" fmla="*/ 45244 h 92869"/>
              <a:gd name="connsiteX5" fmla="*/ 78582 w 107157"/>
              <a:gd name="connsiteY5" fmla="*/ 92869 h 92869"/>
              <a:gd name="connsiteX6" fmla="*/ 0 w 107157"/>
              <a:gd name="connsiteY6" fmla="*/ 88106 h 92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7157" h="92869">
                <a:moveTo>
                  <a:pt x="0" y="88106"/>
                </a:moveTo>
                <a:lnTo>
                  <a:pt x="28575" y="33337"/>
                </a:lnTo>
                <a:lnTo>
                  <a:pt x="38100" y="19050"/>
                </a:lnTo>
                <a:lnTo>
                  <a:pt x="66675" y="0"/>
                </a:lnTo>
                <a:lnTo>
                  <a:pt x="107157" y="45244"/>
                </a:lnTo>
                <a:lnTo>
                  <a:pt x="78582" y="92869"/>
                </a:lnTo>
                <a:lnTo>
                  <a:pt x="0" y="881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TextBox 12">
            <a:extLst>
              <a:ext uri="{FF2B5EF4-FFF2-40B4-BE49-F238E27FC236}">
                <a16:creationId xmlns:a16="http://schemas.microsoft.com/office/drawing/2014/main" id="{6B7FB55F-6A40-4A91-97F4-23AAF85929E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581400" y="6611938"/>
            <a:ext cx="19939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  <a:defRPr/>
            </a:pPr>
            <a:r>
              <a:rPr lang="en-US" altLang="en-US" sz="1000" b="1" i="1">
                <a:solidFill>
                  <a:srgbClr val="008000"/>
                </a:solidFill>
                <a:latin typeface=" Arial"/>
              </a:rPr>
              <a:t>UNCLASSIFIED//FOUO</a:t>
            </a:r>
          </a:p>
        </p:txBody>
      </p:sp>
    </p:spTree>
    <p:extLst>
      <p:ext uri="{BB962C8B-B14F-4D97-AF65-F5344CB8AC3E}">
        <p14:creationId xmlns:p14="http://schemas.microsoft.com/office/powerpoint/2010/main" val="358514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63" r:id="rId12"/>
    <p:sldLayoutId id="2147483664" r:id="rId13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28600" y="884238"/>
            <a:ext cx="8686800" cy="559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4B655CC-4ECF-4B11-9C8D-DFBA6D3FEC37}"/>
              </a:ext>
            </a:extLst>
          </p:cNvPr>
          <p:cNvGrpSpPr/>
          <p:nvPr userDrawn="1"/>
        </p:nvGrpSpPr>
        <p:grpSpPr>
          <a:xfrm>
            <a:off x="0" y="-1"/>
            <a:ext cx="9144000" cy="914982"/>
            <a:chOff x="0" y="-1"/>
            <a:chExt cx="9144000" cy="914982"/>
          </a:xfrm>
        </p:grpSpPr>
        <p:pic>
          <p:nvPicPr>
            <p:cNvPr id="6" name="Picture 5" descr="Template ART.tif">
              <a:extLst>
                <a:ext uri="{FF2B5EF4-FFF2-40B4-BE49-F238E27FC236}">
                  <a16:creationId xmlns:a16="http://schemas.microsoft.com/office/drawing/2014/main" id="{72358B5C-1A1D-4430-82AA-71DAFDF5E4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 cstate="print"/>
            <a:stretch>
              <a:fillRect/>
            </a:stretch>
          </p:blipFill>
          <p:spPr>
            <a:xfrm>
              <a:off x="0" y="0"/>
              <a:ext cx="7281017" cy="914981"/>
            </a:xfrm>
            <a:prstGeom prst="rect">
              <a:avLst/>
            </a:prstGeom>
          </p:spPr>
        </p:pic>
        <p:pic>
          <p:nvPicPr>
            <p:cNvPr id="7" name="Picture 6" descr="Template ART.tif">
              <a:extLst>
                <a:ext uri="{FF2B5EF4-FFF2-40B4-BE49-F238E27FC236}">
                  <a16:creationId xmlns:a16="http://schemas.microsoft.com/office/drawing/2014/main" id="{78751882-5C37-4ACF-A490-79594E6B6DD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6" cstate="print"/>
            <a:srcRect l="56221"/>
            <a:stretch/>
          </p:blipFill>
          <p:spPr>
            <a:xfrm>
              <a:off x="5956419" y="-1"/>
              <a:ext cx="3187581" cy="9149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622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  <p:sldLayoutId id="2147483725" r:id="rId18"/>
    <p:sldLayoutId id="2147483726" r:id="rId19"/>
    <p:sldLayoutId id="2147483727" r:id="rId20"/>
    <p:sldLayoutId id="2147483728" r:id="rId21"/>
    <p:sldLayoutId id="2147483729" r:id="rId22"/>
    <p:sldLayoutId id="2147483730" r:id="rId23"/>
    <p:sldLayoutId id="2147483731" r:id="rId2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 b="1" i="1">
          <a:solidFill>
            <a:srgbClr val="FFFFFF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 b="1" i="1">
          <a:solidFill>
            <a:srgbClr val="FFFFFF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 b="1" i="1">
          <a:solidFill>
            <a:srgbClr val="FFFFFF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 b="1" i="1">
          <a:solidFill>
            <a:srgbClr val="FFFFFF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 b="1" i="1">
          <a:solidFill>
            <a:srgbClr val="FFFFFF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400" b="1" i="1">
          <a:solidFill>
            <a:srgbClr val="FFFFFF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400" b="1" i="1">
          <a:solidFill>
            <a:srgbClr val="FFFFFF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400" b="1" i="1">
          <a:solidFill>
            <a:srgbClr val="FFFFFF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400" b="1" i="1">
          <a:solidFill>
            <a:srgbClr val="FFFFFF"/>
          </a:solidFill>
          <a:latin typeface="Arial" charset="0"/>
        </a:defRPr>
      </a:lvl9pPr>
    </p:titleStyle>
    <p:bodyStyle>
      <a:lvl1pPr marL="341313" indent="-341313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1363" indent="-284163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1413" indent="-227013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598613" indent="-227013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5813" indent="-227013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3013" indent="-2270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0213" indent="-2270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7413" indent="-2270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4613" indent="-2270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>
            <a:extLst>
              <a:ext uri="{FF2B5EF4-FFF2-40B4-BE49-F238E27FC236}">
                <a16:creationId xmlns:a16="http://schemas.microsoft.com/office/drawing/2014/main" id="{817798AB-776E-44D5-9F2F-31723403FCE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4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D688B-6D8F-4A07-AF90-ECD710EF3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fld id="{CEA8FC77-6632-4840-B570-9E489956FA57}" type="datetime1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79FA0-C795-44E4-AA9A-BBC1CDE4F6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828D2-F6F5-4DA6-AEAE-680AD93115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>
              <a:defRPr/>
            </a:pPr>
            <a:fld id="{AC2FFEAB-ECCA-438B-8125-7AA6506440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0" name="Picture 6" descr="Template ART.tif">
            <a:extLst>
              <a:ext uri="{FF2B5EF4-FFF2-40B4-BE49-F238E27FC236}">
                <a16:creationId xmlns:a16="http://schemas.microsoft.com/office/drawing/2014/main" id="{1F912D4C-3706-4950-A6AE-85FC111071E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4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CC83C155-566E-4374-B6F5-FDF8EB9B10BC}"/>
              </a:ext>
            </a:extLst>
          </p:cNvPr>
          <p:cNvSpPr/>
          <p:nvPr userDrawn="1"/>
        </p:nvSpPr>
        <p:spPr>
          <a:xfrm>
            <a:off x="917577" y="998541"/>
            <a:ext cx="106363" cy="92075"/>
          </a:xfrm>
          <a:custGeom>
            <a:avLst/>
            <a:gdLst>
              <a:gd name="connsiteX0" fmla="*/ 0 w 107157"/>
              <a:gd name="connsiteY0" fmla="*/ 88106 h 92869"/>
              <a:gd name="connsiteX1" fmla="*/ 28575 w 107157"/>
              <a:gd name="connsiteY1" fmla="*/ 33337 h 92869"/>
              <a:gd name="connsiteX2" fmla="*/ 38100 w 107157"/>
              <a:gd name="connsiteY2" fmla="*/ 19050 h 92869"/>
              <a:gd name="connsiteX3" fmla="*/ 66675 w 107157"/>
              <a:gd name="connsiteY3" fmla="*/ 0 h 92869"/>
              <a:gd name="connsiteX4" fmla="*/ 107157 w 107157"/>
              <a:gd name="connsiteY4" fmla="*/ 45244 h 92869"/>
              <a:gd name="connsiteX5" fmla="*/ 78582 w 107157"/>
              <a:gd name="connsiteY5" fmla="*/ 92869 h 92869"/>
              <a:gd name="connsiteX6" fmla="*/ 0 w 107157"/>
              <a:gd name="connsiteY6" fmla="*/ 88106 h 92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7157" h="92869">
                <a:moveTo>
                  <a:pt x="0" y="88106"/>
                </a:moveTo>
                <a:lnTo>
                  <a:pt x="28575" y="33337"/>
                </a:lnTo>
                <a:lnTo>
                  <a:pt x="38100" y="19050"/>
                </a:lnTo>
                <a:lnTo>
                  <a:pt x="66675" y="0"/>
                </a:lnTo>
                <a:lnTo>
                  <a:pt x="107157" y="45244"/>
                </a:lnTo>
                <a:lnTo>
                  <a:pt x="78582" y="92869"/>
                </a:lnTo>
                <a:lnTo>
                  <a:pt x="0" y="881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566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52382-FF14-4D6A-B5E2-B6E83E1CD7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760838"/>
            <a:ext cx="7772400" cy="369332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Optimized Tactical Routing for Unmanned Ground Vehicles</a:t>
            </a:r>
            <a:endParaRPr lang="en-US" i="0" dirty="0">
              <a:solidFill>
                <a:schemeClr val="tx1"/>
              </a:solidFill>
            </a:endParaRPr>
          </a:p>
        </p:txBody>
      </p:sp>
      <p:pic>
        <p:nvPicPr>
          <p:cNvPr id="4" name="Picture 3" descr="A qr code with black squares&#10;&#10;Description automatically generated">
            <a:extLst>
              <a:ext uri="{FF2B5EF4-FFF2-40B4-BE49-F238E27FC236}">
                <a16:creationId xmlns:a16="http://schemas.microsoft.com/office/drawing/2014/main" id="{A83CE527-CD47-52C6-0C4F-1286ACF30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463" y="4186559"/>
            <a:ext cx="1933073" cy="192546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9D58E38-CA40-8011-CC7B-D110CA6683E9}"/>
              </a:ext>
            </a:extLst>
          </p:cNvPr>
          <p:cNvSpPr txBox="1">
            <a:spLocks/>
          </p:cNvSpPr>
          <p:nvPr/>
        </p:nvSpPr>
        <p:spPr>
          <a:xfrm>
            <a:off x="685800" y="3161529"/>
            <a:ext cx="7772400" cy="369332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ea typeface="Aptos" panose="020B0004020202020204" pitchFamily="34" charset="0"/>
              </a:rPr>
              <a:t>CDT Jacob Hyatt</a:t>
            </a:r>
          </a:p>
          <a:p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</a:rPr>
              <a:t>Advisor: LTC Grymes</a:t>
            </a:r>
          </a:p>
        </p:txBody>
      </p:sp>
    </p:spTree>
    <p:extLst>
      <p:ext uri="{BB962C8B-B14F-4D97-AF65-F5344CB8AC3E}">
        <p14:creationId xmlns:p14="http://schemas.microsoft.com/office/powerpoint/2010/main" val="3202537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D1D4D-C271-4219-97BB-FB6D9686B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855" y="193112"/>
            <a:ext cx="8229600" cy="1143000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EABEE-0737-4272-9467-7BC5C0813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46" y="1309261"/>
            <a:ext cx="8427308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What is the optimal path for an unmanned ground vehicle in a contested environment?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3F6B63-53A1-D533-DF26-C02FE4DA7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082" y="2332037"/>
            <a:ext cx="4047836" cy="404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600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D1D4D-C271-4219-97BB-FB6D9686B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855" y="193112"/>
            <a:ext cx="8229600" cy="1143000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Previous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EABEE-0737-4272-9467-7BC5C0813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46" y="1309261"/>
            <a:ext cx="8427308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Do I put my work with humans?</a:t>
            </a:r>
          </a:p>
          <a:p>
            <a:pPr marL="0" indent="0" algn="ctr">
              <a:buNone/>
            </a:pPr>
            <a:r>
              <a:rPr lang="en-US" sz="2800" dirty="0"/>
              <a:t>Very little robot wise… </a:t>
            </a:r>
          </a:p>
        </p:txBody>
      </p:sp>
    </p:spTree>
    <p:extLst>
      <p:ext uri="{BB962C8B-B14F-4D97-AF65-F5344CB8AC3E}">
        <p14:creationId xmlns:p14="http://schemas.microsoft.com/office/powerpoint/2010/main" val="1466308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D1D4D-C271-4219-97BB-FB6D9686B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855" y="193112"/>
            <a:ext cx="8229600" cy="1143000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EABEE-0737-4272-9467-7BC5C0813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44" y="1309261"/>
            <a:ext cx="8785655" cy="45259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Overlay a 2-D node network over satellite imagery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Calculate detection and energy cost values for edges between all nodes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Run Gurobi Optimizer program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Plot outputted path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EDF376-A048-5BE0-03F6-82284D71E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16" y="3616940"/>
            <a:ext cx="3907979" cy="30479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9D04FB-FF37-4742-B268-504282395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6869" y="3709243"/>
            <a:ext cx="2977115" cy="296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272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D1D4D-C271-4219-97BB-FB6D9686B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855" y="193112"/>
            <a:ext cx="8229600" cy="1143000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Even Weight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2B9710-1D59-362A-3B7E-773D90DF0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31" y="1336112"/>
            <a:ext cx="5059319" cy="50374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41FDCD-7BD3-1429-95FA-48D1C7435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6949" y="1336112"/>
            <a:ext cx="3229767" cy="24802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CAA58D-93E7-1DBE-9219-1693A09A0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6949" y="3816400"/>
            <a:ext cx="3229767" cy="255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796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D1D4D-C271-4219-97BB-FB6D9686B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855" y="193112"/>
            <a:ext cx="8229600" cy="1143000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Detection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2B9710-1D59-362A-3B7E-773D90DF0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7173" y="1336112"/>
            <a:ext cx="5058435" cy="50374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41FDCD-7BD3-1429-95FA-48D1C7435F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2427" y="1336112"/>
            <a:ext cx="3198811" cy="24802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CAA58D-93E7-1DBE-9219-1693A09A0D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4104" y="3816400"/>
            <a:ext cx="3195457" cy="255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453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D1D4D-C271-4219-97BB-FB6D9686B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855" y="193112"/>
            <a:ext cx="8229600" cy="1143000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Battery Charge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2B9710-1D59-362A-3B7E-773D90DF0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7173" y="1339616"/>
            <a:ext cx="5058435" cy="50304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41FDCD-7BD3-1429-95FA-48D1C7435F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2427" y="1336112"/>
            <a:ext cx="3198811" cy="248028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CAA58D-93E7-1DBE-9219-1693A09A0D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4960" y="3816400"/>
            <a:ext cx="3193744" cy="255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36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EABEE-0737-4272-9467-7BC5C0813D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 wrap="square"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/>
              <a:t>Explore Further Automation of Pareto Frontier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Write Paper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14154BE-5A1F-8D9F-738E-4BE0643FB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" r="7828" b="1"/>
          <a:stretch/>
        </p:blipFill>
        <p:spPr bwMode="auto">
          <a:xfrm>
            <a:off x="4648200" y="1600206"/>
            <a:ext cx="4038600" cy="452596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1" name="Slide Number Placeholder 4">
            <a:extLst>
              <a:ext uri="{FF2B5EF4-FFF2-40B4-BE49-F238E27FC236}">
                <a16:creationId xmlns:a16="http://schemas.microsoft.com/office/drawing/2014/main" id="{75E1F632-5048-F634-8CDF-674D00BC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903A8369-9728-4DB1-8745-8C61AE7AE305}" type="slidenum">
              <a:rPr lang="en-US"/>
              <a:pPr>
                <a:spcAft>
                  <a:spcPts val="600"/>
                </a:spcAft>
                <a:defRPr/>
              </a:pPr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D050048-45E2-D05B-DDB0-D71A27812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855" y="193112"/>
            <a:ext cx="8229600" cy="1143000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Future Work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40B472-82E7-4EF8-24EE-585BAD2C6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225" y="1482799"/>
            <a:ext cx="440055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410112"/>
      </p:ext>
    </p:extLst>
  </p:cSld>
  <p:clrMapOvr>
    <a:masterClrMapping/>
  </p:clrMapOvr>
</p:sld>
</file>

<file path=ppt/theme/theme1.xml><?xml version="1.0" encoding="utf-8"?>
<a:theme xmlns:a="http://schemas.openxmlformats.org/drawingml/2006/main" name="1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1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Theme">
      <a:majorFont>
        <a:latin typeface="Arial"/>
        <a:ea typeface=""/>
        <a:cs typeface="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solidFill>
          <a:srgbClr val="FFC000"/>
        </a:solidFill>
        <a:ln>
          <a:solidFill>
            <a:schemeClr val="tx1"/>
          </a:solidFill>
        </a:ln>
      </a:spPr>
      <a:bodyPr wrap="square" lIns="91440" tIns="45720" rIns="91440" bIns="45720" numCol="2" rtlCol="0" anchor="t">
        <a:noAutofit/>
      </a:bodyPr>
      <a:lstStyle>
        <a:defPPr algn="l">
          <a:spcBef>
            <a:spcPts val="600"/>
          </a:spcBef>
          <a:defRPr sz="1200" dirty="0" smtClean="0">
            <a:solidFill>
              <a:srgbClr val="000000"/>
            </a:solidFill>
            <a:latin typeface=" Arial" panose="02020603050405020304"/>
            <a:ea typeface="Times New Roman" panose="02020603050405020304" pitchFamily="18" charset="0"/>
            <a:cs typeface="Arial"/>
          </a:defRPr>
        </a:defPPr>
      </a:lstStyle>
    </a:txDef>
  </a:objectDefaults>
  <a:extraClrSchemeLst>
    <a:extraClrScheme>
      <a:clrScheme name="1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1BFF02995DFF47B3AFCD764713C556" ma:contentTypeVersion="13" ma:contentTypeDescription="Create a new document." ma:contentTypeScope="" ma:versionID="e3d0829c71244d2091c9a245a57982b6">
  <xsd:schema xmlns:xsd="http://www.w3.org/2001/XMLSchema" xmlns:xs="http://www.w3.org/2001/XMLSchema" xmlns:p="http://schemas.microsoft.com/office/2006/metadata/properties" xmlns:ns2="491af23a-0eb4-4dbc-9ae5-bf8338979a96" xmlns:ns3="d484eb2c-6fc6-4b41-b92f-8fe892b260ac" targetNamespace="http://schemas.microsoft.com/office/2006/metadata/properties" ma:root="true" ma:fieldsID="0411b4be9bb926ee27b596ee1e8b3a07" ns2:_="" ns3:_="">
    <xsd:import namespace="491af23a-0eb4-4dbc-9ae5-bf8338979a96"/>
    <xsd:import namespace="d484eb2c-6fc6-4b41-b92f-8fe892b260a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1af23a-0eb4-4dbc-9ae5-bf8338979a9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84eb2c-6fc6-4b41-b92f-8fe892b260ac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F9E1A3-F710-4D15-B664-8D8B877FAD8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177AD00-DB2D-49EB-B9B3-FBB13A65622A}">
  <ds:schemaRefs>
    <ds:schemaRef ds:uri="491af23a-0eb4-4dbc-9ae5-bf8338979a96"/>
    <ds:schemaRef ds:uri="d484eb2c-6fc6-4b41-b92f-8fe892b260a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6857521-3EA8-423F-A0ED-1DF5715ADF4C}">
  <ds:schemaRefs>
    <ds:schemaRef ds:uri="491af23a-0eb4-4dbc-9ae5-bf8338979a96"/>
    <ds:schemaRef ds:uri="d484eb2c-6fc6-4b41-b92f-8fe892b260a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Optimal Tactical Path IPR</Template>
  <TotalTime>1417</TotalTime>
  <Words>89</Words>
  <Application>Microsoft Office PowerPoint</Application>
  <PresentationFormat>On-screen Show (4:3)</PresentationFormat>
  <Paragraphs>21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 Arial</vt:lpstr>
      <vt:lpstr>Arial</vt:lpstr>
      <vt:lpstr>Calibri</vt:lpstr>
      <vt:lpstr>11_Office Theme</vt:lpstr>
      <vt:lpstr>2_Office Theme</vt:lpstr>
      <vt:lpstr>12_Office Theme</vt:lpstr>
      <vt:lpstr>Optimized Tactical Routing for Unmanned Ground Vehicles</vt:lpstr>
      <vt:lpstr>Scope</vt:lpstr>
      <vt:lpstr>Previous Work</vt:lpstr>
      <vt:lpstr>Methods</vt:lpstr>
      <vt:lpstr>Even Weight</vt:lpstr>
      <vt:lpstr>Detection</vt:lpstr>
      <vt:lpstr>Battery Charge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Improvements to Optimized Tactical Route Planning  Advisor: MAJ Kendall CDT Jacob Hyatt MA389</dc:title>
  <dc:creator>Hyatt, Jacob E CDT 2025</dc:creator>
  <cp:lastModifiedBy>Hyatt, Jacob E CDT 2025</cp:lastModifiedBy>
  <cp:revision>4</cp:revision>
  <cp:lastPrinted>2022-11-07T17:16:15Z</cp:lastPrinted>
  <dcterms:created xsi:type="dcterms:W3CDTF">2022-12-13T03:42:08Z</dcterms:created>
  <dcterms:modified xsi:type="dcterms:W3CDTF">2024-10-09T12:52:00Z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0x010100E01BFF02995DFF47B3AFCD764713C556</vt:lpwstr>
  </property>
</Properties>
</file>

<file path=docProps/thumbnail.jpeg>
</file>